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xml" ContentType="application/vnd.openxmlformats-officedocument.presentationml.tags+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2"/>
  </p:notesMasterIdLst>
  <p:sldIdLst>
    <p:sldId id="329" r:id="rId2"/>
    <p:sldId id="11112" r:id="rId3"/>
    <p:sldId id="1692" r:id="rId4"/>
    <p:sldId id="1612" r:id="rId5"/>
    <p:sldId id="11111" r:id="rId6"/>
    <p:sldId id="1670" r:id="rId7"/>
    <p:sldId id="1508" r:id="rId8"/>
    <p:sldId id="1662" r:id="rId9"/>
    <p:sldId id="1663" r:id="rId10"/>
    <p:sldId id="1664" r:id="rId11"/>
    <p:sldId id="1693" r:id="rId12"/>
    <p:sldId id="365" r:id="rId13"/>
    <p:sldId id="363" r:id="rId14"/>
    <p:sldId id="414" r:id="rId15"/>
    <p:sldId id="398" r:id="rId16"/>
    <p:sldId id="1695" r:id="rId17"/>
    <p:sldId id="1696" r:id="rId18"/>
    <p:sldId id="1697" r:id="rId19"/>
    <p:sldId id="370" r:id="rId20"/>
    <p:sldId id="368" r:id="rId21"/>
    <p:sldId id="1686" r:id="rId22"/>
    <p:sldId id="1691" r:id="rId23"/>
    <p:sldId id="4697" r:id="rId24"/>
    <p:sldId id="11110" r:id="rId25"/>
    <p:sldId id="4362" r:id="rId26"/>
    <p:sldId id="11074" r:id="rId27"/>
    <p:sldId id="1665" r:id="rId28"/>
    <p:sldId id="1672" r:id="rId29"/>
    <p:sldId id="1674" r:id="rId30"/>
    <p:sldId id="1688" r:id="rId31"/>
    <p:sldId id="1689" r:id="rId32"/>
    <p:sldId id="1690" r:id="rId33"/>
    <p:sldId id="1675" r:id="rId34"/>
    <p:sldId id="1673" r:id="rId35"/>
    <p:sldId id="1676" r:id="rId36"/>
    <p:sldId id="1681" r:id="rId37"/>
    <p:sldId id="1682" r:id="rId38"/>
    <p:sldId id="1683" r:id="rId39"/>
    <p:sldId id="1684" r:id="rId40"/>
    <p:sldId id="1685" r:id="rId41"/>
    <p:sldId id="1677" r:id="rId42"/>
    <p:sldId id="1666" r:id="rId43"/>
    <p:sldId id="1516" r:id="rId44"/>
    <p:sldId id="4698" r:id="rId45"/>
    <p:sldId id="4699" r:id="rId46"/>
    <p:sldId id="4701" r:id="rId47"/>
    <p:sldId id="4688" r:id="rId48"/>
    <p:sldId id="4702" r:id="rId49"/>
    <p:sldId id="321" r:id="rId50"/>
    <p:sldId id="53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A3EEF68-2F3E-4231-99A4-7476283206D3}">
          <p14:sldIdLst>
            <p14:sldId id="329"/>
            <p14:sldId id="11112"/>
            <p14:sldId id="1692"/>
            <p14:sldId id="1612"/>
            <p14:sldId id="11111"/>
          </p14:sldIdLst>
        </p14:section>
        <p14:section name="New Features Overview" id="{0C8682EF-709C-4DD2-B11B-19E2D910C2A9}">
          <p14:sldIdLst>
            <p14:sldId id="1670"/>
            <p14:sldId id="1508"/>
            <p14:sldId id="1662"/>
            <p14:sldId id="1663"/>
          </p14:sldIdLst>
        </p14:section>
        <p14:section name="Accelerated Database Recovery" id="{246A5269-0012-49D2-B1B7-611A58858D43}">
          <p14:sldIdLst>
            <p14:sldId id="1664"/>
            <p14:sldId id="1693"/>
            <p14:sldId id="365"/>
            <p14:sldId id="363"/>
            <p14:sldId id="414"/>
            <p14:sldId id="398"/>
            <p14:sldId id="1695"/>
            <p14:sldId id="1696"/>
            <p14:sldId id="1697"/>
            <p14:sldId id="370"/>
            <p14:sldId id="368"/>
          </p14:sldIdLst>
        </p14:section>
        <p14:section name="Big Data Clusters" id="{6BF8D348-DA5A-431B-B2C8-24B778B9A6DC}">
          <p14:sldIdLst>
            <p14:sldId id="1686"/>
            <p14:sldId id="1691"/>
            <p14:sldId id="4697"/>
            <p14:sldId id="11110"/>
            <p14:sldId id="4362"/>
            <p14:sldId id="11074"/>
          </p14:sldIdLst>
        </p14:section>
        <p14:section name="Intelligent Query Processing" id="{1288A27A-E649-41A1-B18E-66EA8061F488}">
          <p14:sldIdLst>
            <p14:sldId id="1665"/>
            <p14:sldId id="1672"/>
            <p14:sldId id="1674"/>
            <p14:sldId id="1688"/>
            <p14:sldId id="1689"/>
            <p14:sldId id="1690"/>
            <p14:sldId id="1675"/>
            <p14:sldId id="1673"/>
            <p14:sldId id="1676"/>
            <p14:sldId id="1681"/>
            <p14:sldId id="1682"/>
            <p14:sldId id="1683"/>
            <p14:sldId id="1684"/>
            <p14:sldId id="1685"/>
            <p14:sldId id="1677"/>
          </p14:sldIdLst>
        </p14:section>
        <p14:section name="TempDB Improvements" id="{57CAE961-F104-4522-A4CD-2D6FA939F287}">
          <p14:sldIdLst>
            <p14:sldId id="1666"/>
            <p14:sldId id="1516"/>
            <p14:sldId id="4698"/>
            <p14:sldId id="4699"/>
            <p14:sldId id="4701"/>
            <p14:sldId id="4688"/>
          </p14:sldIdLst>
        </p14:section>
        <p14:section name="Summary" id="{52C421DB-3256-4659-B3CF-5363399828F3}">
          <p14:sldIdLst>
            <p14:sldId id="4702"/>
            <p14:sldId id="321"/>
            <p14:sldId id="5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000"/>
    <a:srgbClr val="75C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223680-9281-48B5-A14B-D7EACD3DDB67}" v="2" dt="2020-03-18T15:22:01.1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46" autoAdjust="0"/>
    <p:restoredTop sz="95220" autoAdjust="0"/>
  </p:normalViewPr>
  <p:slideViewPr>
    <p:cSldViewPr snapToGrid="0">
      <p:cViewPr varScale="1">
        <p:scale>
          <a:sx n="86" d="100"/>
          <a:sy n="86" d="100"/>
        </p:scale>
        <p:origin x="293"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DD910-82B7-411B-86B9-779EC2DE4ABD}">
      <dgm:prSet custT="1"/>
      <dgm:spPr>
        <a:solidFill>
          <a:schemeClr val="accent4">
            <a:lumMod val="75000"/>
          </a:schemeClr>
        </a:solidFill>
      </dgm:spPr>
      <dgm:t>
        <a:bodyPr/>
        <a:lstStyle/>
        <a:p>
          <a:r>
            <a:rPr lang="en-US" sz="3600" dirty="0">
              <a:solidFill>
                <a:schemeClr val="bg1"/>
              </a:solidFill>
            </a:rPr>
            <a:t>New Features of SQL Server 2016/2017/2019</a:t>
          </a:r>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31806E39-DA97-4FE6-BCC1-CE510A1766B0}">
      <dgm:prSet custT="1"/>
      <dgm:spPr>
        <a:solidFill>
          <a:schemeClr val="accent4">
            <a:lumMod val="75000"/>
          </a:schemeClr>
        </a:solidFill>
      </dgm:spPr>
      <dgm:t>
        <a:bodyPr/>
        <a:lstStyle/>
        <a:p>
          <a:pPr>
            <a:buFont typeface="Arial" panose="020B0604020202020204" pitchFamily="34" charset="0"/>
            <a:buChar char="•"/>
          </a:pPr>
          <a:r>
            <a:rPr lang="en-US" sz="3600" dirty="0">
              <a:solidFill>
                <a:schemeClr val="bg1"/>
              </a:solidFill>
            </a:rPr>
            <a:t>TempDB Improvements</a:t>
          </a:r>
        </a:p>
      </dgm:t>
    </dgm:pt>
    <dgm:pt modelId="{0855E89E-E2F9-49AF-A74D-B6A840749A89}" type="parTrans" cxnId="{82C4DE49-13F9-4858-A22F-D30E9D046A47}">
      <dgm:prSet/>
      <dgm:spPr/>
      <dgm:t>
        <a:bodyPr/>
        <a:lstStyle/>
        <a:p>
          <a:endParaRPr lang="en-US"/>
        </a:p>
      </dgm:t>
    </dgm:pt>
    <dgm:pt modelId="{0103660E-F48B-43E0-A359-1BB51FA9AEDE}" type="sibTrans" cxnId="{82C4DE49-13F9-4858-A22F-D30E9D046A47}">
      <dgm:prSet/>
      <dgm:spPr/>
      <dgm:t>
        <a:bodyPr/>
        <a:lstStyle/>
        <a:p>
          <a:endParaRPr lang="en-US"/>
        </a:p>
      </dgm:t>
    </dgm:pt>
    <dgm:pt modelId="{55F66497-B41F-458F-BE0F-83DCE0E8E50E}">
      <dgm:prSet custT="1"/>
      <dgm:spPr>
        <a:solidFill>
          <a:schemeClr val="accent4">
            <a:lumMod val="75000"/>
          </a:schemeClr>
        </a:solidFill>
      </dgm:spPr>
      <dgm:t>
        <a:bodyPr/>
        <a:lstStyle/>
        <a:p>
          <a:r>
            <a:rPr lang="en-US" sz="3600" dirty="0">
              <a:solidFill>
                <a:schemeClr val="bg1"/>
              </a:solidFill>
            </a:rPr>
            <a:t>Accelerated Database Recovery</a:t>
          </a:r>
          <a:endParaRPr lang="en-US" sz="3600" dirty="0"/>
        </a:p>
      </dgm:t>
    </dgm:pt>
    <dgm:pt modelId="{F07B156D-AAA1-4F25-8334-78CC51F4D586}" type="sibTrans" cxnId="{B6B78DE8-C420-491C-808C-96E256FE26E2}">
      <dgm:prSet/>
      <dgm:spPr/>
      <dgm:t>
        <a:bodyPr/>
        <a:lstStyle/>
        <a:p>
          <a:endParaRPr lang="en-US"/>
        </a:p>
      </dgm:t>
    </dgm:pt>
    <dgm:pt modelId="{FCC6DE80-C34E-4965-9C42-549488322652}" type="parTrans" cxnId="{B6B78DE8-C420-491C-808C-96E256FE26E2}">
      <dgm:prSet/>
      <dgm:spPr/>
      <dgm:t>
        <a:bodyPr/>
        <a:lstStyle/>
        <a:p>
          <a:endParaRPr lang="en-US"/>
        </a:p>
      </dgm:t>
    </dgm:pt>
    <dgm:pt modelId="{0B8A16A9-AB23-49B7-913A-893FC66DAABE}">
      <dgm:prSet custT="1"/>
      <dgm:spPr>
        <a:solidFill>
          <a:schemeClr val="accent4">
            <a:lumMod val="75000"/>
          </a:schemeClr>
        </a:solidFill>
      </dgm:spPr>
      <dgm:t>
        <a:bodyPr/>
        <a:lstStyle/>
        <a:p>
          <a:r>
            <a:rPr lang="en-US" sz="3600" dirty="0">
              <a:solidFill>
                <a:schemeClr val="bg1"/>
              </a:solidFill>
            </a:rPr>
            <a:t>Intelligent Query Processing</a:t>
          </a:r>
          <a:endParaRPr lang="en-US" sz="3600" dirty="0"/>
        </a:p>
      </dgm:t>
    </dgm:pt>
    <dgm:pt modelId="{8EF5704C-DD11-41EF-A8E3-651DDA178803}" type="parTrans" cxnId="{C0DA62C1-147D-4B85-BA84-F4BFBB5F8D9E}">
      <dgm:prSet/>
      <dgm:spPr/>
      <dgm:t>
        <a:bodyPr/>
        <a:lstStyle/>
        <a:p>
          <a:endParaRPr lang="en-US"/>
        </a:p>
      </dgm:t>
    </dgm:pt>
    <dgm:pt modelId="{5ECC143C-46AB-4B52-8F7D-1E172FB4FEA0}" type="sibTrans" cxnId="{C0DA62C1-147D-4B85-BA84-F4BFBB5F8D9E}">
      <dgm:prSet/>
      <dgm:spPr/>
      <dgm:t>
        <a:bodyPr/>
        <a:lstStyle/>
        <a:p>
          <a:endParaRPr lang="en-US"/>
        </a:p>
      </dgm:t>
    </dgm:pt>
    <dgm:pt modelId="{E0EFF0D2-2F4F-4583-93AE-EADDF1CA9589}">
      <dgm:prSet custT="1"/>
      <dgm:spPr>
        <a:solidFill>
          <a:schemeClr val="accent4">
            <a:lumMod val="75000"/>
          </a:schemeClr>
        </a:solidFill>
      </dgm:spPr>
      <dgm:t>
        <a:bodyPr/>
        <a:lstStyle/>
        <a:p>
          <a:r>
            <a:rPr lang="en-US" sz="3600" dirty="0"/>
            <a:t>Polybase and Big Data Clusters</a:t>
          </a:r>
        </a:p>
      </dgm:t>
    </dgm:pt>
    <dgm:pt modelId="{146631E0-DCFD-4C8B-9F80-0A92B647616C}" type="parTrans" cxnId="{CE53C5F9-9ABD-463C-98D1-D49C2C68B1A7}">
      <dgm:prSet/>
      <dgm:spPr/>
      <dgm:t>
        <a:bodyPr/>
        <a:lstStyle/>
        <a:p>
          <a:endParaRPr lang="en-US"/>
        </a:p>
      </dgm:t>
    </dgm:pt>
    <dgm:pt modelId="{2D4DF35C-7FB3-457B-9F82-7EFD3715A276}" type="sibTrans" cxnId="{CE53C5F9-9ABD-463C-98D1-D49C2C68B1A7}">
      <dgm:prSet/>
      <dgm:spPr/>
      <dgm:t>
        <a:bodyPr/>
        <a:lstStyle/>
        <a:p>
          <a:endParaRPr lang="en-US"/>
        </a:p>
      </dgm:t>
    </dgm:pt>
    <dgm:pt modelId="{920A3D74-469C-4EDC-8C5F-FD4FFD16E171}" type="pres">
      <dgm:prSet presAssocID="{E0727030-A103-47B3-9948-2C3FB6249167}" presName="linear" presStyleCnt="0">
        <dgm:presLayoutVars>
          <dgm:animLvl val="lvl"/>
          <dgm:resizeHandles val="exact"/>
        </dgm:presLayoutVars>
      </dgm:prSet>
      <dgm:spPr/>
    </dgm:pt>
    <dgm:pt modelId="{95CCDC1D-1D26-4DF7-90DC-036F2479319D}" type="pres">
      <dgm:prSet presAssocID="{0E1DD910-82B7-411B-86B9-779EC2DE4ABD}" presName="parentText" presStyleLbl="node1" presStyleIdx="0" presStyleCnt="5" custLinFactY="3319" custLinFactNeighborX="558" custLinFactNeighborY="100000">
        <dgm:presLayoutVars>
          <dgm:chMax val="0"/>
          <dgm:bulletEnabled val="1"/>
        </dgm:presLayoutVars>
      </dgm:prSet>
      <dgm:spPr/>
    </dgm:pt>
    <dgm:pt modelId="{E8867D22-4A84-4CF5-8391-5F233AA3220A}" type="pres">
      <dgm:prSet presAssocID="{B6272E9F-8C73-47FA-A097-213295CCE98A}" presName="spacer" presStyleCnt="0"/>
      <dgm:spPr/>
    </dgm:pt>
    <dgm:pt modelId="{54130A14-0DE4-44B1-B9EC-80A3DCC50B7F}" type="pres">
      <dgm:prSet presAssocID="{55F66497-B41F-458F-BE0F-83DCE0E8E50E}" presName="parentText" presStyleLbl="node1" presStyleIdx="1" presStyleCnt="5" custLinFactNeighborY="54933">
        <dgm:presLayoutVars>
          <dgm:chMax val="0"/>
          <dgm:bulletEnabled val="1"/>
        </dgm:presLayoutVars>
      </dgm:prSet>
      <dgm:spPr/>
    </dgm:pt>
    <dgm:pt modelId="{E9613EBB-B728-4088-BC43-A4365FB7F868}" type="pres">
      <dgm:prSet presAssocID="{F07B156D-AAA1-4F25-8334-78CC51F4D586}" presName="spacer" presStyleCnt="0"/>
      <dgm:spPr/>
    </dgm:pt>
    <dgm:pt modelId="{D6CC58B4-30F7-4206-8597-8F7F352FA87F}" type="pres">
      <dgm:prSet presAssocID="{E0EFF0D2-2F4F-4583-93AE-EADDF1CA9589}" presName="parentText" presStyleLbl="node1" presStyleIdx="2" presStyleCnt="5">
        <dgm:presLayoutVars>
          <dgm:chMax val="0"/>
          <dgm:bulletEnabled val="1"/>
        </dgm:presLayoutVars>
      </dgm:prSet>
      <dgm:spPr/>
    </dgm:pt>
    <dgm:pt modelId="{FA650830-68AD-44A3-BADA-B03EC9DDF26E}" type="pres">
      <dgm:prSet presAssocID="{2D4DF35C-7FB3-457B-9F82-7EFD3715A276}" presName="spacer" presStyleCnt="0"/>
      <dgm:spPr/>
    </dgm:pt>
    <dgm:pt modelId="{BA3D222A-5776-4FE9-9733-7A3F04304945}" type="pres">
      <dgm:prSet presAssocID="{0B8A16A9-AB23-49B7-913A-893FC66DAABE}" presName="parentText" presStyleLbl="node1" presStyleIdx="3" presStyleCnt="5" custLinFactNeighborY="-26598">
        <dgm:presLayoutVars>
          <dgm:chMax val="0"/>
          <dgm:bulletEnabled val="1"/>
        </dgm:presLayoutVars>
      </dgm:prSet>
      <dgm:spPr/>
    </dgm:pt>
    <dgm:pt modelId="{A90F7BE8-6193-4DC6-B19D-CA739386DE98}" type="pres">
      <dgm:prSet presAssocID="{5ECC143C-46AB-4B52-8F7D-1E172FB4FEA0}" presName="spacer" presStyleCnt="0"/>
      <dgm:spPr/>
    </dgm:pt>
    <dgm:pt modelId="{013A2DE9-5AA1-4010-A7D1-3F937EE17FFA}" type="pres">
      <dgm:prSet presAssocID="{31806E39-DA97-4FE6-BCC1-CE510A1766B0}" presName="parentText" presStyleLbl="node1" presStyleIdx="4" presStyleCnt="5" custLinFactY="-3237" custLinFactNeighborY="-100000">
        <dgm:presLayoutVars>
          <dgm:chMax val="0"/>
          <dgm:bulletEnabled val="1"/>
        </dgm:presLayoutVars>
      </dgm:prSet>
      <dgm:spPr/>
    </dgm:pt>
  </dgm:ptLst>
  <dgm:cxnLst>
    <dgm:cxn modelId="{1D054240-00EA-4066-8ACD-23B9B4605ED1}" type="presOf" srcId="{31806E39-DA97-4FE6-BCC1-CE510A1766B0}" destId="{013A2DE9-5AA1-4010-A7D1-3F937EE17FFA}" srcOrd="0" destOrd="0" presId="urn:microsoft.com/office/officeart/2005/8/layout/vList2"/>
    <dgm:cxn modelId="{6EB1E762-B5BF-4F22-AEDE-604B1C57026E}" type="presOf" srcId="{0E1DD910-82B7-411B-86B9-779EC2DE4ABD}" destId="{95CCDC1D-1D26-4DF7-90DC-036F2479319D}" srcOrd="0" destOrd="0" presId="urn:microsoft.com/office/officeart/2005/8/layout/vList2"/>
    <dgm:cxn modelId="{82C4DE49-13F9-4858-A22F-D30E9D046A47}" srcId="{E0727030-A103-47B3-9948-2C3FB6249167}" destId="{31806E39-DA97-4FE6-BCC1-CE510A1766B0}" srcOrd="4" destOrd="0" parTransId="{0855E89E-E2F9-49AF-A74D-B6A840749A89}" sibTransId="{0103660E-F48B-43E0-A359-1BB51FA9AEDE}"/>
    <dgm:cxn modelId="{FCC6D670-C38E-43EE-BEFB-6467E7F05192}" type="presOf" srcId="{55F66497-B41F-458F-BE0F-83DCE0E8E50E}" destId="{54130A14-0DE4-44B1-B9EC-80A3DCC50B7F}" srcOrd="0" destOrd="0" presId="urn:microsoft.com/office/officeart/2005/8/layout/vList2"/>
    <dgm:cxn modelId="{EE12C081-2DCB-4068-A3F1-864D5516811F}" type="presOf" srcId="{0B8A16A9-AB23-49B7-913A-893FC66DAABE}" destId="{BA3D222A-5776-4FE9-9733-7A3F04304945}" srcOrd="0" destOrd="0" presId="urn:microsoft.com/office/officeart/2005/8/layout/vList2"/>
    <dgm:cxn modelId="{C0DA62C1-147D-4B85-BA84-F4BFBB5F8D9E}" srcId="{E0727030-A103-47B3-9948-2C3FB6249167}" destId="{0B8A16A9-AB23-49B7-913A-893FC66DAABE}" srcOrd="3" destOrd="0" parTransId="{8EF5704C-DD11-41EF-A8E3-651DDA178803}" sibTransId="{5ECC143C-46AB-4B52-8F7D-1E172FB4FEA0}"/>
    <dgm:cxn modelId="{FC8E5ACE-435B-41A4-98AF-7F5EFB38D3C9}" type="presOf" srcId="{E0EFF0D2-2F4F-4583-93AE-EADDF1CA9589}" destId="{D6CC58B4-30F7-4206-8597-8F7F352FA87F}" srcOrd="0" destOrd="0" presId="urn:microsoft.com/office/officeart/2005/8/layout/vList2"/>
    <dgm:cxn modelId="{1AF7F9CE-8F94-4D3F-BAF2-C3C12662D4E0}" srcId="{E0727030-A103-47B3-9948-2C3FB6249167}" destId="{0E1DD910-82B7-411B-86B9-779EC2DE4ABD}" srcOrd="0" destOrd="0" parTransId="{2A74FAF1-0C25-4177-A263-A3087463B3AC}" sibTransId="{B6272E9F-8C73-47FA-A097-213295CCE98A}"/>
    <dgm:cxn modelId="{E1BFCCD1-756E-488E-A2A7-E717BF5E9B46}" type="presOf" srcId="{E0727030-A103-47B3-9948-2C3FB6249167}" destId="{920A3D74-469C-4EDC-8C5F-FD4FFD16E171}" srcOrd="0" destOrd="0" presId="urn:microsoft.com/office/officeart/2005/8/layout/vList2"/>
    <dgm:cxn modelId="{B6B78DE8-C420-491C-808C-96E256FE26E2}" srcId="{E0727030-A103-47B3-9948-2C3FB6249167}" destId="{55F66497-B41F-458F-BE0F-83DCE0E8E50E}" srcOrd="1" destOrd="0" parTransId="{FCC6DE80-C34E-4965-9C42-549488322652}" sibTransId="{F07B156D-AAA1-4F25-8334-78CC51F4D586}"/>
    <dgm:cxn modelId="{CE53C5F9-9ABD-463C-98D1-D49C2C68B1A7}" srcId="{E0727030-A103-47B3-9948-2C3FB6249167}" destId="{E0EFF0D2-2F4F-4583-93AE-EADDF1CA9589}" srcOrd="2" destOrd="0" parTransId="{146631E0-DCFD-4C8B-9F80-0A92B647616C}" sibTransId="{2D4DF35C-7FB3-457B-9F82-7EFD3715A276}"/>
    <dgm:cxn modelId="{E236219C-818C-4C9A-9823-1D4B788B54FF}" type="presParOf" srcId="{920A3D74-469C-4EDC-8C5F-FD4FFD16E171}" destId="{95CCDC1D-1D26-4DF7-90DC-036F2479319D}" srcOrd="0" destOrd="0" presId="urn:microsoft.com/office/officeart/2005/8/layout/vList2"/>
    <dgm:cxn modelId="{2ABE5130-927F-4838-BCE8-ABC051DC2350}" type="presParOf" srcId="{920A3D74-469C-4EDC-8C5F-FD4FFD16E171}" destId="{E8867D22-4A84-4CF5-8391-5F233AA3220A}" srcOrd="1" destOrd="0" presId="urn:microsoft.com/office/officeart/2005/8/layout/vList2"/>
    <dgm:cxn modelId="{A0F26D8C-C2D2-4FC1-B49C-FEDB49725E29}" type="presParOf" srcId="{920A3D74-469C-4EDC-8C5F-FD4FFD16E171}" destId="{54130A14-0DE4-44B1-B9EC-80A3DCC50B7F}" srcOrd="2" destOrd="0" presId="urn:microsoft.com/office/officeart/2005/8/layout/vList2"/>
    <dgm:cxn modelId="{92FD8F0E-65A5-4B51-A5AE-9385C866ADCE}" type="presParOf" srcId="{920A3D74-469C-4EDC-8C5F-FD4FFD16E171}" destId="{E9613EBB-B728-4088-BC43-A4365FB7F868}" srcOrd="3" destOrd="0" presId="urn:microsoft.com/office/officeart/2005/8/layout/vList2"/>
    <dgm:cxn modelId="{C8C79B1F-79C1-4608-BD38-BDCE4AF1AF9C}" type="presParOf" srcId="{920A3D74-469C-4EDC-8C5F-FD4FFD16E171}" destId="{D6CC58B4-30F7-4206-8597-8F7F352FA87F}" srcOrd="4" destOrd="0" presId="urn:microsoft.com/office/officeart/2005/8/layout/vList2"/>
    <dgm:cxn modelId="{07F0CB75-E694-4905-9B79-238810925C5A}" type="presParOf" srcId="{920A3D74-469C-4EDC-8C5F-FD4FFD16E171}" destId="{FA650830-68AD-44A3-BADA-B03EC9DDF26E}" srcOrd="5" destOrd="0" presId="urn:microsoft.com/office/officeart/2005/8/layout/vList2"/>
    <dgm:cxn modelId="{045E799C-0302-4AF5-A910-49637F7A2353}" type="presParOf" srcId="{920A3D74-469C-4EDC-8C5F-FD4FFD16E171}" destId="{BA3D222A-5776-4FE9-9733-7A3F04304945}" srcOrd="6" destOrd="0" presId="urn:microsoft.com/office/officeart/2005/8/layout/vList2"/>
    <dgm:cxn modelId="{9358D317-28FD-4EB1-876E-3B13187AD207}" type="presParOf" srcId="{920A3D74-469C-4EDC-8C5F-FD4FFD16E171}" destId="{A90F7BE8-6193-4DC6-B19D-CA739386DE98}" srcOrd="7" destOrd="0" presId="urn:microsoft.com/office/officeart/2005/8/layout/vList2"/>
    <dgm:cxn modelId="{D5EC438A-FB21-4D73-A9BF-ACC8AB089FB7}" type="presParOf" srcId="{920A3D74-469C-4EDC-8C5F-FD4FFD16E171}" destId="{013A2DE9-5AA1-4010-A7D1-3F937EE17FF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CCF9C9C3-9436-4F08-BECE-72E8B6AFA431}" type="asst">
      <dgm:prSet phldrT="[Text]"/>
      <dgm:spPr>
        <a:solidFill>
          <a:schemeClr val="accent6">
            <a:lumMod val="75000"/>
          </a:schemeClr>
        </a:solidFill>
      </dgm:spPr>
      <dgm:t>
        <a:bodyPr/>
        <a:lstStyle/>
        <a:p>
          <a:r>
            <a:rPr lang="en-US" dirty="0"/>
            <a:t>Row Mode</a:t>
          </a:r>
        </a:p>
      </dgm:t>
    </dgm:pt>
    <dgm:pt modelId="{0FFC0143-DFCF-487A-8E06-4BFBBA87A847}" type="parTrans" cxnId="{9EB64F24-D344-40D5-82AE-82764E782499}">
      <dgm:prSet/>
      <dgm:spPr/>
      <dgm:t>
        <a:bodyPr/>
        <a:lstStyle/>
        <a:p>
          <a:endParaRPr lang="en-US"/>
        </a:p>
      </dgm:t>
    </dgm:pt>
    <dgm:pt modelId="{C456548D-3730-4DA1-AE57-94C2B5144C9E}" type="sibTrans" cxnId="{9EB64F24-D344-40D5-82AE-82764E78249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5"/>
      <dgm:spPr/>
    </dgm:pt>
    <dgm:pt modelId="{330902C9-A030-4F0E-8F44-4D46DA5BCFB1}" type="pres">
      <dgm:prSet presAssocID="{270DB351-209F-44E3-AE5D-DD3AA05A8175}" presName="hierChild3" presStyleCnt="0"/>
      <dgm:spPr/>
    </dgm:pt>
    <dgm:pt modelId="{72CBE2B3-D899-424A-812B-7B9A78E6CC32}" type="pres">
      <dgm:prSet presAssocID="{0FFC0143-DFCF-487A-8E06-4BFBBA87A847}" presName="Name19" presStyleLbl="parChTrans1D3" presStyleIdx="1" presStyleCnt="2"/>
      <dgm:spPr/>
    </dgm:pt>
    <dgm:pt modelId="{14A21586-238C-4BA6-9A76-728F09600A97}" type="pres">
      <dgm:prSet presAssocID="{CCF9C9C3-9436-4F08-BECE-72E8B6AFA431}" presName="Name21" presStyleCnt="0"/>
      <dgm:spPr/>
    </dgm:pt>
    <dgm:pt modelId="{D082D06F-7A6B-4DD7-92D7-FEC51944094C}" type="pres">
      <dgm:prSet presAssocID="{CCF9C9C3-9436-4F08-BECE-72E8B6AFA431}" presName="level2Shape" presStyleLbl="asst1" presStyleIdx="4" presStyleCnt="5"/>
      <dgm:spPr/>
    </dgm:pt>
    <dgm:pt modelId="{34466C55-A8A8-4DB4-8BA4-2C99EE2E2FCD}" type="pres">
      <dgm:prSet presAssocID="{CCF9C9C3-9436-4F08-BECE-72E8B6AFA431}"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9EB64F24-D344-40D5-82AE-82764E782499}" srcId="{FE5A3D51-3C08-4DB9-99E3-39C94436AA5B}" destId="{CCF9C9C3-9436-4F08-BECE-72E8B6AFA431}" srcOrd="1" destOrd="0" parTransId="{0FFC0143-DFCF-487A-8E06-4BFBBA87A847}" sibTransId="{C456548D-3730-4DA1-AE57-94C2B5144C9E}"/>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360289F7-2D6E-4DE9-AC8C-65CE651AB3BF}" type="presOf" srcId="{CCF9C9C3-9436-4F08-BECE-72E8B6AFA431}" destId="{D082D06F-7A6B-4DD7-92D7-FEC51944094C}" srcOrd="0" destOrd="0" presId="urn:microsoft.com/office/officeart/2005/8/layout/hierarchy6"/>
    <dgm:cxn modelId="{AE7E44FA-DEBE-4832-82B6-950F63487B90}" type="presOf" srcId="{0FFC0143-DFCF-487A-8E06-4BFBBA87A847}" destId="{72CBE2B3-D899-424A-812B-7B9A78E6CC32}"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16D70F0E-6918-4ADB-8FFB-68BA6412649C}" type="presParOf" srcId="{973A634F-D053-4D7F-96EC-F5173C9A25FF}" destId="{72CBE2B3-D899-424A-812B-7B9A78E6CC32}" srcOrd="2" destOrd="0" presId="urn:microsoft.com/office/officeart/2005/8/layout/hierarchy6"/>
    <dgm:cxn modelId="{DB41706F-E148-4B9B-827D-BF3CE87D213A}" type="presParOf" srcId="{973A634F-D053-4D7F-96EC-F5173C9A25FF}" destId="{14A21586-238C-4BA6-9A76-728F09600A97}" srcOrd="3" destOrd="0" presId="urn:microsoft.com/office/officeart/2005/8/layout/hierarchy6"/>
    <dgm:cxn modelId="{7275DE5A-516F-4F91-9A49-04EC9D863A13}" type="presParOf" srcId="{14A21586-238C-4BA6-9A76-728F09600A97}" destId="{D082D06F-7A6B-4DD7-92D7-FEC51944094C}" srcOrd="0" destOrd="0" presId="urn:microsoft.com/office/officeart/2005/8/layout/hierarchy6"/>
    <dgm:cxn modelId="{E7468676-33D2-4222-812F-5961200BA967}" type="presParOf" srcId="{14A21586-238C-4BA6-9A76-728F09600A97}" destId="{34466C55-A8A8-4DB4-8BA4-2C99EE2E2FCD}"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1F937-A520-4079-8EDE-3D0B9EFB672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F5A4F3-5D33-4357-BBB2-38A1DF48EE64}">
      <dgm:prSet phldrT="[Text]" custT="1"/>
      <dgm:spPr>
        <a:solidFill>
          <a:schemeClr val="accent5"/>
        </a:solidFill>
      </dgm:spPr>
      <dgm:t>
        <a:bodyPr/>
        <a:lstStyle/>
        <a:p>
          <a:pPr>
            <a:buNone/>
          </a:pPr>
          <a:r>
            <a:rPr lang="en-US" sz="2800" dirty="0">
              <a:solidFill>
                <a:schemeClr val="bg1"/>
              </a:solidFill>
            </a:rPr>
            <a:t>Accelerated Database Recovery is a new SQL Server Engine feature that greatly improves database availability by completely redesigning the current SQL Server recovery process.</a:t>
          </a:r>
          <a:endParaRPr lang="en-US" sz="2800" dirty="0"/>
        </a:p>
      </dgm:t>
    </dgm:pt>
    <dgm:pt modelId="{88C5C4D9-1E71-45C8-8E03-6760BC05C705}" type="parTrans" cxnId="{879857D8-9093-40A5-969C-D684F1DCB374}">
      <dgm:prSet/>
      <dgm:spPr/>
      <dgm:t>
        <a:bodyPr/>
        <a:lstStyle/>
        <a:p>
          <a:endParaRPr lang="en-US"/>
        </a:p>
      </dgm:t>
    </dgm:pt>
    <dgm:pt modelId="{2F57A9DE-A97A-4722-B358-B56D774774BF}" type="sibTrans" cxnId="{879857D8-9093-40A5-969C-D684F1DCB374}">
      <dgm:prSet/>
      <dgm:spPr/>
      <dgm:t>
        <a:bodyPr/>
        <a:lstStyle/>
        <a:p>
          <a:endParaRPr lang="en-US"/>
        </a:p>
      </dgm:t>
    </dgm:pt>
    <dgm:pt modelId="{BA7303A2-7DD8-4090-9F0C-BE81B83F5574}">
      <dgm:prSet phldrT="[Text]" custT="1"/>
      <dgm:spPr/>
      <dgm:t>
        <a:bodyPr/>
        <a:lstStyle/>
        <a:p>
          <a:r>
            <a:rPr lang="en-US" sz="2800" dirty="0">
              <a:solidFill>
                <a:schemeClr val="accent5"/>
              </a:solidFill>
            </a:rPr>
            <a:t>Instantaneous Transaction Rollback</a:t>
          </a:r>
        </a:p>
      </dgm:t>
    </dgm:pt>
    <dgm:pt modelId="{9833935A-0858-40A1-A5C3-EFDB74E2E8BB}" type="parTrans" cxnId="{61998438-CD7C-4E8F-9F7F-521B751E2959}">
      <dgm:prSet/>
      <dgm:spPr/>
      <dgm:t>
        <a:bodyPr/>
        <a:lstStyle/>
        <a:p>
          <a:endParaRPr lang="en-US"/>
        </a:p>
      </dgm:t>
    </dgm:pt>
    <dgm:pt modelId="{7E75CBE3-6B50-4F3D-9E8B-8186885E0DED}" type="sibTrans" cxnId="{61998438-CD7C-4E8F-9F7F-521B751E2959}">
      <dgm:prSet/>
      <dgm:spPr/>
      <dgm:t>
        <a:bodyPr/>
        <a:lstStyle/>
        <a:p>
          <a:endParaRPr lang="en-US"/>
        </a:p>
      </dgm:t>
    </dgm:pt>
    <dgm:pt modelId="{94932AB3-967F-49E8-85A1-30CFB1227698}">
      <dgm:prSet phldrT="[Text]"/>
      <dgm:spPr/>
      <dgm:t>
        <a:bodyPr/>
        <a:lstStyle/>
        <a:p>
          <a:endParaRPr lang="en-US" sz="2800" dirty="0"/>
        </a:p>
      </dgm:t>
    </dgm:pt>
    <dgm:pt modelId="{AE014EA1-340F-445E-A628-8A33D8C29B88}" type="parTrans" cxnId="{337B73A6-305F-4758-A5D4-3166BE902D4E}">
      <dgm:prSet/>
      <dgm:spPr/>
      <dgm:t>
        <a:bodyPr/>
        <a:lstStyle/>
        <a:p>
          <a:endParaRPr lang="en-US"/>
        </a:p>
      </dgm:t>
    </dgm:pt>
    <dgm:pt modelId="{A277FD0E-9103-44FA-A87C-EB284F9CCFD8}" type="sibTrans" cxnId="{337B73A6-305F-4758-A5D4-3166BE902D4E}">
      <dgm:prSet/>
      <dgm:spPr/>
      <dgm:t>
        <a:bodyPr/>
        <a:lstStyle/>
        <a:p>
          <a:endParaRPr lang="en-US"/>
        </a:p>
      </dgm:t>
    </dgm:pt>
    <dgm:pt modelId="{78941C23-C52B-46B3-A3EE-F8F5C9BAF49C}">
      <dgm:prSet phldrT="[Text]" custT="1"/>
      <dgm:spPr/>
      <dgm:t>
        <a:bodyPr/>
        <a:lstStyle/>
        <a:p>
          <a:r>
            <a:rPr lang="en-US" sz="2800" dirty="0">
              <a:solidFill>
                <a:schemeClr val="accent5"/>
              </a:solidFill>
            </a:rPr>
            <a:t>Aggressive Log Truncation</a:t>
          </a:r>
        </a:p>
      </dgm:t>
    </dgm:pt>
    <dgm:pt modelId="{30FFC52C-251A-42D3-8E90-568318FEE75A}" type="parTrans" cxnId="{F8A6AD7D-930F-478E-941E-CDD3DCFA95EA}">
      <dgm:prSet/>
      <dgm:spPr/>
      <dgm:t>
        <a:bodyPr/>
        <a:lstStyle/>
        <a:p>
          <a:endParaRPr lang="en-US"/>
        </a:p>
      </dgm:t>
    </dgm:pt>
    <dgm:pt modelId="{A55650EE-FBCD-4C5C-A7D6-CB753B324105}" type="sibTrans" cxnId="{F8A6AD7D-930F-478E-941E-CDD3DCFA95EA}">
      <dgm:prSet/>
      <dgm:spPr/>
      <dgm:t>
        <a:bodyPr/>
        <a:lstStyle/>
        <a:p>
          <a:endParaRPr lang="en-US"/>
        </a:p>
      </dgm:t>
    </dgm:pt>
    <dgm:pt modelId="{93C69BF1-0744-4F8F-AE95-28AC6A15B8DE}">
      <dgm:prSet phldrT="[Text]" custT="1"/>
      <dgm:spPr>
        <a:solidFill>
          <a:schemeClr val="accent5"/>
        </a:solidFill>
      </dgm:spPr>
      <dgm:t>
        <a:bodyPr/>
        <a:lstStyle/>
        <a:p>
          <a:r>
            <a:rPr lang="en-US" sz="2800" dirty="0">
              <a:solidFill>
                <a:schemeClr val="bg1"/>
              </a:solidFill>
            </a:rPr>
            <a:t>Benefits of Accelerated Database Recovery</a:t>
          </a:r>
        </a:p>
      </dgm:t>
    </dgm:pt>
    <dgm:pt modelId="{FC826051-81DA-43E1-B217-DFB343EFBB1A}" type="parTrans" cxnId="{E5F61C1B-EB70-490F-9774-44091F6B9EE9}">
      <dgm:prSet/>
      <dgm:spPr/>
      <dgm:t>
        <a:bodyPr/>
        <a:lstStyle/>
        <a:p>
          <a:endParaRPr lang="en-US"/>
        </a:p>
      </dgm:t>
    </dgm:pt>
    <dgm:pt modelId="{F0896EA8-9B83-49AE-A9B3-02F3512EA5C0}" type="sibTrans" cxnId="{E5F61C1B-EB70-490F-9774-44091F6B9EE9}">
      <dgm:prSet/>
      <dgm:spPr/>
      <dgm:t>
        <a:bodyPr/>
        <a:lstStyle/>
        <a:p>
          <a:endParaRPr lang="en-US"/>
        </a:p>
      </dgm:t>
    </dgm:pt>
    <dgm:pt modelId="{E403518E-EDA4-4C57-A426-D95B32E52594}">
      <dgm:prSet phldrT="[Text]" custT="1"/>
      <dgm:spPr/>
      <dgm:t>
        <a:bodyPr/>
        <a:lstStyle/>
        <a:p>
          <a:r>
            <a:rPr lang="en-US" sz="2800" dirty="0">
              <a:solidFill>
                <a:schemeClr val="accent5"/>
              </a:solidFill>
            </a:rPr>
            <a:t>Fast &amp; Consistent Database Recovery</a:t>
          </a:r>
        </a:p>
      </dgm:t>
    </dgm:pt>
    <dgm:pt modelId="{A985651C-5A39-41D3-B178-8A503F50FBD9}" type="parTrans" cxnId="{65273290-0E49-4B88-845B-BCF0B12D5BE3}">
      <dgm:prSet/>
      <dgm:spPr/>
      <dgm:t>
        <a:bodyPr/>
        <a:lstStyle/>
        <a:p>
          <a:endParaRPr lang="en-US"/>
        </a:p>
      </dgm:t>
    </dgm:pt>
    <dgm:pt modelId="{B6C115A8-A00C-4F47-8818-87D35376163E}" type="sibTrans" cxnId="{65273290-0E49-4B88-845B-BCF0B12D5BE3}">
      <dgm:prSet/>
      <dgm:spPr/>
      <dgm:t>
        <a:bodyPr/>
        <a:lstStyle/>
        <a:p>
          <a:endParaRPr lang="en-US"/>
        </a:p>
      </dgm:t>
    </dgm:pt>
    <dgm:pt modelId="{B363BD79-46ED-4900-841C-7F6AEDE12436}" type="pres">
      <dgm:prSet presAssocID="{EA61F937-A520-4079-8EDE-3D0B9EFB6721}" presName="linear" presStyleCnt="0">
        <dgm:presLayoutVars>
          <dgm:animLvl val="lvl"/>
          <dgm:resizeHandles val="exact"/>
        </dgm:presLayoutVars>
      </dgm:prSet>
      <dgm:spPr/>
    </dgm:pt>
    <dgm:pt modelId="{051EE32D-5955-4118-8913-2C50BF07CA36}" type="pres">
      <dgm:prSet presAssocID="{B0F5A4F3-5D33-4357-BBB2-38A1DF48EE64}" presName="parentText" presStyleLbl="node1" presStyleIdx="0" presStyleCnt="2" custLinFactNeighborY="2348">
        <dgm:presLayoutVars>
          <dgm:chMax val="0"/>
          <dgm:bulletEnabled val="1"/>
        </dgm:presLayoutVars>
      </dgm:prSet>
      <dgm:spPr/>
    </dgm:pt>
    <dgm:pt modelId="{8ECD596A-48A8-4115-85A0-383846FCE30E}" type="pres">
      <dgm:prSet presAssocID="{2F57A9DE-A97A-4722-B358-B56D774774BF}" presName="spacer" presStyleCnt="0"/>
      <dgm:spPr/>
    </dgm:pt>
    <dgm:pt modelId="{FEA9C014-67AE-4622-A7FD-8BE3AD2E0E2A}" type="pres">
      <dgm:prSet presAssocID="{93C69BF1-0744-4F8F-AE95-28AC6A15B8DE}" presName="parentText" presStyleLbl="node1" presStyleIdx="1" presStyleCnt="2">
        <dgm:presLayoutVars>
          <dgm:chMax val="0"/>
          <dgm:bulletEnabled val="1"/>
        </dgm:presLayoutVars>
      </dgm:prSet>
      <dgm:spPr/>
    </dgm:pt>
    <dgm:pt modelId="{65F965B6-01F8-483D-892A-0F40A006AB03}" type="pres">
      <dgm:prSet presAssocID="{93C69BF1-0744-4F8F-AE95-28AC6A15B8DE}" presName="childText" presStyleLbl="revTx" presStyleIdx="0" presStyleCnt="1">
        <dgm:presLayoutVars>
          <dgm:bulletEnabled val="1"/>
        </dgm:presLayoutVars>
      </dgm:prSet>
      <dgm:spPr/>
    </dgm:pt>
  </dgm:ptLst>
  <dgm:cxnLst>
    <dgm:cxn modelId="{E5F61C1B-EB70-490F-9774-44091F6B9EE9}" srcId="{EA61F937-A520-4079-8EDE-3D0B9EFB6721}" destId="{93C69BF1-0744-4F8F-AE95-28AC6A15B8DE}" srcOrd="1" destOrd="0" parTransId="{FC826051-81DA-43E1-B217-DFB343EFBB1A}" sibTransId="{F0896EA8-9B83-49AE-A9B3-02F3512EA5C0}"/>
    <dgm:cxn modelId="{C0106130-3274-40B3-8D8D-78F978CEB43E}" type="presOf" srcId="{94932AB3-967F-49E8-85A1-30CFB1227698}" destId="{65F965B6-01F8-483D-892A-0F40A006AB03}" srcOrd="0" destOrd="3" presId="urn:microsoft.com/office/officeart/2005/8/layout/vList2"/>
    <dgm:cxn modelId="{61998438-CD7C-4E8F-9F7F-521B751E2959}" srcId="{93C69BF1-0744-4F8F-AE95-28AC6A15B8DE}" destId="{BA7303A2-7DD8-4090-9F0C-BE81B83F5574}" srcOrd="1" destOrd="0" parTransId="{9833935A-0858-40A1-A5C3-EFDB74E2E8BB}" sibTransId="{7E75CBE3-6B50-4F3D-9E8B-8186885E0DED}"/>
    <dgm:cxn modelId="{33882A5D-CCC1-48E0-AD9B-5DE794F609DD}" type="presOf" srcId="{78941C23-C52B-46B3-A3EE-F8F5C9BAF49C}" destId="{65F965B6-01F8-483D-892A-0F40A006AB03}" srcOrd="0" destOrd="2" presId="urn:microsoft.com/office/officeart/2005/8/layout/vList2"/>
    <dgm:cxn modelId="{BB794B65-3C8C-4ED6-A8A1-46FD0251DEC2}" type="presOf" srcId="{EA61F937-A520-4079-8EDE-3D0B9EFB6721}" destId="{B363BD79-46ED-4900-841C-7F6AEDE12436}" srcOrd="0" destOrd="0" presId="urn:microsoft.com/office/officeart/2005/8/layout/vList2"/>
    <dgm:cxn modelId="{F8A6AD7D-930F-478E-941E-CDD3DCFA95EA}" srcId="{93C69BF1-0744-4F8F-AE95-28AC6A15B8DE}" destId="{78941C23-C52B-46B3-A3EE-F8F5C9BAF49C}" srcOrd="2" destOrd="0" parTransId="{30FFC52C-251A-42D3-8E90-568318FEE75A}" sibTransId="{A55650EE-FBCD-4C5C-A7D6-CB753B324105}"/>
    <dgm:cxn modelId="{65273290-0E49-4B88-845B-BCF0B12D5BE3}" srcId="{93C69BF1-0744-4F8F-AE95-28AC6A15B8DE}" destId="{E403518E-EDA4-4C57-A426-D95B32E52594}" srcOrd="0" destOrd="0" parTransId="{A985651C-5A39-41D3-B178-8A503F50FBD9}" sibTransId="{B6C115A8-A00C-4F47-8818-87D35376163E}"/>
    <dgm:cxn modelId="{1FA75B92-EF55-4CA7-AD5B-AC27DC754C0F}" type="presOf" srcId="{E403518E-EDA4-4C57-A426-D95B32E52594}" destId="{65F965B6-01F8-483D-892A-0F40A006AB03}" srcOrd="0" destOrd="0" presId="urn:microsoft.com/office/officeart/2005/8/layout/vList2"/>
    <dgm:cxn modelId="{839B4099-3E2E-45FD-9252-02B0627F7D00}" type="presOf" srcId="{BA7303A2-7DD8-4090-9F0C-BE81B83F5574}" destId="{65F965B6-01F8-483D-892A-0F40A006AB03}" srcOrd="0" destOrd="1" presId="urn:microsoft.com/office/officeart/2005/8/layout/vList2"/>
    <dgm:cxn modelId="{337B73A6-305F-4758-A5D4-3166BE902D4E}" srcId="{93C69BF1-0744-4F8F-AE95-28AC6A15B8DE}" destId="{94932AB3-967F-49E8-85A1-30CFB1227698}" srcOrd="3" destOrd="0" parTransId="{AE014EA1-340F-445E-A628-8A33D8C29B88}" sibTransId="{A277FD0E-9103-44FA-A87C-EB284F9CCFD8}"/>
    <dgm:cxn modelId="{EE4F29CD-2CD3-48C6-A25B-1EBEC0833EB9}" type="presOf" srcId="{93C69BF1-0744-4F8F-AE95-28AC6A15B8DE}" destId="{FEA9C014-67AE-4622-A7FD-8BE3AD2E0E2A}" srcOrd="0" destOrd="0" presId="urn:microsoft.com/office/officeart/2005/8/layout/vList2"/>
    <dgm:cxn modelId="{879857D8-9093-40A5-969C-D684F1DCB374}" srcId="{EA61F937-A520-4079-8EDE-3D0B9EFB6721}" destId="{B0F5A4F3-5D33-4357-BBB2-38A1DF48EE64}" srcOrd="0" destOrd="0" parTransId="{88C5C4D9-1E71-45C8-8E03-6760BC05C705}" sibTransId="{2F57A9DE-A97A-4722-B358-B56D774774BF}"/>
    <dgm:cxn modelId="{2046F9EE-BD28-43F1-B1C4-40AA4163490F}" type="presOf" srcId="{B0F5A4F3-5D33-4357-BBB2-38A1DF48EE64}" destId="{051EE32D-5955-4118-8913-2C50BF07CA36}" srcOrd="0" destOrd="0" presId="urn:microsoft.com/office/officeart/2005/8/layout/vList2"/>
    <dgm:cxn modelId="{BAE2B62D-FF10-4F3C-8D0F-894F40D6F889}" type="presParOf" srcId="{B363BD79-46ED-4900-841C-7F6AEDE12436}" destId="{051EE32D-5955-4118-8913-2C50BF07CA36}" srcOrd="0" destOrd="0" presId="urn:microsoft.com/office/officeart/2005/8/layout/vList2"/>
    <dgm:cxn modelId="{0ACB392D-BA8D-4B74-BAB4-301F38A69521}" type="presParOf" srcId="{B363BD79-46ED-4900-841C-7F6AEDE12436}" destId="{8ECD596A-48A8-4115-85A0-383846FCE30E}" srcOrd="1" destOrd="0" presId="urn:microsoft.com/office/officeart/2005/8/layout/vList2"/>
    <dgm:cxn modelId="{5FAF9027-AAED-43E4-9EDA-83D559BCF736}" type="presParOf" srcId="{B363BD79-46ED-4900-841C-7F6AEDE12436}" destId="{FEA9C014-67AE-4622-A7FD-8BE3AD2E0E2A}" srcOrd="2" destOrd="0" presId="urn:microsoft.com/office/officeart/2005/8/layout/vList2"/>
    <dgm:cxn modelId="{E464F82E-BC10-4629-B2A8-BDE99051AE88}" type="presParOf" srcId="{B363BD79-46ED-4900-841C-7F6AEDE12436}" destId="{65F965B6-01F8-483D-892A-0F40A006AB03}"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54FE398B-EB4B-4376-8CAD-D5884C340DB3}" type="pres">
      <dgm:prSet presAssocID="{7E8BFC1C-609E-4A2A-A6DE-56B66744C355}" presName="Name19" presStyleLbl="parChTrans1D2" presStyleIdx="0" presStyleCnt="4"/>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1" presStyleCnt="4"/>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2" presStyleCnt="4"/>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3" presStyleCnt="4"/>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0" presStyleCnt="1"/>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B8617E25-688E-475B-8679-A1D87925804B}" srcId="{EC5624F3-2170-43DC-97A6-A153AC2072F1}" destId="{DDFC3CEC-231C-49DE-8234-5A81205F633E}" srcOrd="3" destOrd="0" parTransId="{8258E7A2-05F2-49E4-B3A6-F4702FB05F8A}" sibTransId="{AFF9EF7A-8DCE-46EC-BFDE-38B86F0B3FAA}"/>
    <dgm:cxn modelId="{7FDD7555-2565-4071-ACB8-ED9C704D5338}" srcId="{6E762228-84FE-45B2-9BB6-19E98A9BB7EA}" destId="{EC5624F3-2170-43DC-97A6-A153AC2072F1}" srcOrd="0" destOrd="0" parTransId="{C80E803B-64F4-4A30-87D2-8ED88166C688}" sibTransId="{A7EC1166-0957-45DC-A9BA-8700F8AB8D72}"/>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2" destOrd="0" parTransId="{668AD6B7-A78E-4D72-8B81-3A80DF104F05}" sibTransId="{36865691-6BD6-4BAF-B077-D21E52EAEB2F}"/>
    <dgm:cxn modelId="{F5D0A57F-67E1-4DBB-935C-3FF2AF202946}" srcId="{EC5624F3-2170-43DC-97A6-A153AC2072F1}" destId="{1E81E9B4-AC06-47E2-948F-7FF9370400A3}" srcOrd="0"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1"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353D24E6-5290-4293-91DE-3D3983568F6E}" type="presParOf" srcId="{A65EEE17-B142-4395-9440-82681C1ADA87}" destId="{54FE398B-EB4B-4376-8CAD-D5884C340DB3}" srcOrd="0" destOrd="0" presId="urn:microsoft.com/office/officeart/2005/8/layout/hierarchy6"/>
    <dgm:cxn modelId="{548B0342-3944-40CA-8C73-5DD5EF7718D9}" type="presParOf" srcId="{A65EEE17-B142-4395-9440-82681C1ADA87}" destId="{340CDDD0-A67E-4157-8216-8DBB2B39CE6F}" srcOrd="1"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2" destOrd="0" presId="urn:microsoft.com/office/officeart/2005/8/layout/hierarchy6"/>
    <dgm:cxn modelId="{7E0FA62D-D0F3-4E5E-92EE-6EFA63C03AE6}" type="presParOf" srcId="{A65EEE17-B142-4395-9440-82681C1ADA87}" destId="{31CDE861-2E03-41FC-BAB0-7E58EF755624}" srcOrd="3"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4" destOrd="0" presId="urn:microsoft.com/office/officeart/2005/8/layout/hierarchy6"/>
    <dgm:cxn modelId="{A41DD5E4-92FB-4361-852F-8D76BC59B8DC}" type="presParOf" srcId="{A65EEE17-B142-4395-9440-82681C1ADA87}" destId="{D42A201D-B7E7-4CD9-9B50-D25D27FE443E}" srcOrd="5"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6" destOrd="0" presId="urn:microsoft.com/office/officeart/2005/8/layout/hierarchy6"/>
    <dgm:cxn modelId="{CFD5268B-1B30-4140-870E-E0D505D5F88B}" type="presParOf" srcId="{A65EEE17-B142-4395-9440-82681C1ADA87}" destId="{C03833A0-38F9-4B9D-91CE-742AB1C3F9B8}" srcOrd="7"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158D433-2750-4D8C-B8DE-69327DA391DC}"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6281BFE9-50FA-4D9C-88B5-0287E9C32AA8}">
      <dgm:prSet phldrT="[Text]"/>
      <dgm:spPr/>
      <dgm:t>
        <a:bodyPr/>
        <a:lstStyle/>
        <a:p>
          <a:r>
            <a:rPr lang="en-US"/>
            <a:t>Basically just a database</a:t>
          </a:r>
          <a:endParaRPr lang="en-US" dirty="0"/>
        </a:p>
      </dgm:t>
    </dgm:pt>
    <dgm:pt modelId="{5705EDDE-68B3-48A4-B430-216BB3422195}" type="parTrans" cxnId="{060591C9-766A-465C-B220-7F0216366A50}">
      <dgm:prSet/>
      <dgm:spPr/>
      <dgm:t>
        <a:bodyPr/>
        <a:lstStyle/>
        <a:p>
          <a:endParaRPr lang="en-US"/>
        </a:p>
      </dgm:t>
    </dgm:pt>
    <dgm:pt modelId="{151812CF-7A00-4640-B692-13FAF03AF349}" type="sibTrans" cxnId="{060591C9-766A-465C-B220-7F0216366A50}">
      <dgm:prSet/>
      <dgm:spPr/>
      <dgm:t>
        <a:bodyPr/>
        <a:lstStyle/>
        <a:p>
          <a:endParaRPr lang="en-US"/>
        </a:p>
      </dgm:t>
    </dgm:pt>
    <dgm:pt modelId="{69A0F867-F87D-4DB2-8D75-199E0BA036D0}">
      <dgm:prSet phldrT="[Text]"/>
      <dgm:spPr/>
      <dgm:t>
        <a:bodyPr/>
        <a:lstStyle/>
        <a:p>
          <a:r>
            <a:rPr lang="en-US"/>
            <a:t>Workload is different</a:t>
          </a:r>
          <a:endParaRPr lang="en-US" dirty="0"/>
        </a:p>
      </dgm:t>
    </dgm:pt>
    <dgm:pt modelId="{6BCECB8D-5AD4-4092-B95B-869801F2215C}" type="parTrans" cxnId="{F6837B71-2AA2-4FBA-978D-DA6617869554}">
      <dgm:prSet/>
      <dgm:spPr/>
      <dgm:t>
        <a:bodyPr/>
        <a:lstStyle/>
        <a:p>
          <a:endParaRPr lang="en-US"/>
        </a:p>
      </dgm:t>
    </dgm:pt>
    <dgm:pt modelId="{806BB082-8948-4A75-B5FD-06667459303E}" type="sibTrans" cxnId="{F6837B71-2AA2-4FBA-978D-DA6617869554}">
      <dgm:prSet/>
      <dgm:spPr/>
      <dgm:t>
        <a:bodyPr/>
        <a:lstStyle/>
        <a:p>
          <a:endParaRPr lang="en-US"/>
        </a:p>
      </dgm:t>
    </dgm:pt>
    <dgm:pt modelId="{1B18EF3D-32E7-47D6-AB1F-132ACFB545CE}">
      <dgm:prSet phldrT="[Text]"/>
      <dgm:spPr/>
      <dgm:t>
        <a:bodyPr/>
        <a:lstStyle/>
        <a:p>
          <a:r>
            <a:rPr lang="en-US"/>
            <a:t>Critical to performance</a:t>
          </a:r>
          <a:endParaRPr lang="en-US" dirty="0"/>
        </a:p>
      </dgm:t>
    </dgm:pt>
    <dgm:pt modelId="{4A28CF7B-2B53-4AFE-8159-4586AA95FB5E}" type="parTrans" cxnId="{BAD0FB7E-9A7D-4666-B920-70BBBEAE1C0A}">
      <dgm:prSet/>
      <dgm:spPr/>
      <dgm:t>
        <a:bodyPr/>
        <a:lstStyle/>
        <a:p>
          <a:endParaRPr lang="en-US"/>
        </a:p>
      </dgm:t>
    </dgm:pt>
    <dgm:pt modelId="{8F1C4C69-4F3A-4DF7-A11D-1CD430E278CA}" type="sibTrans" cxnId="{BAD0FB7E-9A7D-4666-B920-70BBBEAE1C0A}">
      <dgm:prSet/>
      <dgm:spPr/>
      <dgm:t>
        <a:bodyPr/>
        <a:lstStyle/>
        <a:p>
          <a:endParaRPr lang="en-US"/>
        </a:p>
      </dgm:t>
    </dgm:pt>
    <dgm:pt modelId="{F62F15BF-1BC7-416E-82C5-EB0C308E8FC5}">
      <dgm:prSet phldrT="[Text]"/>
      <dgm:spPr/>
      <dgm:t>
        <a:bodyPr/>
        <a:lstStyle/>
        <a:p>
          <a:r>
            <a:rPr lang="en-US" dirty="0"/>
            <a:t>Structure is the same as other user databases</a:t>
          </a:r>
        </a:p>
      </dgm:t>
    </dgm:pt>
    <dgm:pt modelId="{87CA35E6-813C-4E7A-A1D9-D02984D10662}" type="parTrans" cxnId="{D2DC7C7B-A1DF-4E8C-A7C0-AE9621F5023B}">
      <dgm:prSet/>
      <dgm:spPr/>
      <dgm:t>
        <a:bodyPr/>
        <a:lstStyle/>
        <a:p>
          <a:endParaRPr lang="en-US"/>
        </a:p>
      </dgm:t>
    </dgm:pt>
    <dgm:pt modelId="{4A2C9F5F-ACCE-4194-A043-0D192E7840CC}" type="sibTrans" cxnId="{D2DC7C7B-A1DF-4E8C-A7C0-AE9621F5023B}">
      <dgm:prSet/>
      <dgm:spPr/>
      <dgm:t>
        <a:bodyPr/>
        <a:lstStyle/>
        <a:p>
          <a:endParaRPr lang="en-US"/>
        </a:p>
      </dgm:t>
    </dgm:pt>
    <dgm:pt modelId="{ABD674A8-7D62-4279-8E8A-0DDC3F7B6F23}">
      <dgm:prSet phldrT="[Text]"/>
      <dgm:spPr/>
      <dgm:t>
        <a:bodyPr/>
        <a:lstStyle/>
        <a:p>
          <a:r>
            <a:rPr lang="en-US" dirty="0"/>
            <a:t>Re-created every time the server is restarted</a:t>
          </a:r>
        </a:p>
      </dgm:t>
    </dgm:pt>
    <dgm:pt modelId="{EC6AA8CA-F370-478B-8407-E7092F937428}" type="parTrans" cxnId="{409793EC-1099-4940-83B9-F295EF995DA8}">
      <dgm:prSet/>
      <dgm:spPr/>
      <dgm:t>
        <a:bodyPr/>
        <a:lstStyle/>
        <a:p>
          <a:endParaRPr lang="en-US"/>
        </a:p>
      </dgm:t>
    </dgm:pt>
    <dgm:pt modelId="{56BB178F-ECE8-4017-A674-7BEFB4C2CFB8}" type="sibTrans" cxnId="{409793EC-1099-4940-83B9-F295EF995DA8}">
      <dgm:prSet/>
      <dgm:spPr/>
      <dgm:t>
        <a:bodyPr/>
        <a:lstStyle/>
        <a:p>
          <a:endParaRPr lang="en-US"/>
        </a:p>
      </dgm:t>
    </dgm:pt>
    <dgm:pt modelId="{C619194F-7979-41BD-9E71-43195EE75C62}">
      <dgm:prSet phldrT="[Text]"/>
      <dgm:spPr/>
      <dgm:t>
        <a:bodyPr/>
        <a:lstStyle/>
        <a:p>
          <a:r>
            <a:rPr lang="en-US" dirty="0"/>
            <a:t>Used for temporary (non-durable) storage</a:t>
          </a:r>
        </a:p>
      </dgm:t>
    </dgm:pt>
    <dgm:pt modelId="{CED53C31-F080-4EE7-B0C9-8CEB4870D243}" type="parTrans" cxnId="{06A22B7C-9756-4EE4-9F88-542F854D646B}">
      <dgm:prSet/>
      <dgm:spPr/>
      <dgm:t>
        <a:bodyPr/>
        <a:lstStyle/>
        <a:p>
          <a:endParaRPr lang="en-US"/>
        </a:p>
      </dgm:t>
    </dgm:pt>
    <dgm:pt modelId="{66B6E0C6-77EE-4397-A202-D51B779C6057}" type="sibTrans" cxnId="{06A22B7C-9756-4EE4-9F88-542F854D646B}">
      <dgm:prSet/>
      <dgm:spPr/>
      <dgm:t>
        <a:bodyPr/>
        <a:lstStyle/>
        <a:p>
          <a:endParaRPr lang="en-US"/>
        </a:p>
      </dgm:t>
    </dgm:pt>
    <dgm:pt modelId="{473F4574-68EA-4FB6-B770-A742B7EC5749}">
      <dgm:prSet phldrT="[Text]"/>
      <dgm:spPr/>
      <dgm:t>
        <a:bodyPr/>
        <a:lstStyle/>
        <a:p>
          <a:r>
            <a:rPr lang="en-US" dirty="0"/>
            <a:t>Objects and data frequently being created and destroyed</a:t>
          </a:r>
        </a:p>
      </dgm:t>
    </dgm:pt>
    <dgm:pt modelId="{9E4DF2C5-99CC-4607-A089-680D12447420}" type="parTrans" cxnId="{8918CAEA-07C6-4E5F-BA56-5AE1DDC5AC4B}">
      <dgm:prSet/>
      <dgm:spPr/>
      <dgm:t>
        <a:bodyPr/>
        <a:lstStyle/>
        <a:p>
          <a:endParaRPr lang="en-US"/>
        </a:p>
      </dgm:t>
    </dgm:pt>
    <dgm:pt modelId="{B0813A67-6057-4846-9A44-5C96FD9CE49C}" type="sibTrans" cxnId="{8918CAEA-07C6-4E5F-BA56-5AE1DDC5AC4B}">
      <dgm:prSet/>
      <dgm:spPr/>
      <dgm:t>
        <a:bodyPr/>
        <a:lstStyle/>
        <a:p>
          <a:endParaRPr lang="en-US"/>
        </a:p>
      </dgm:t>
    </dgm:pt>
    <dgm:pt modelId="{7B7E5BEF-B0A8-436E-ACE7-AFD068BB0AC7}">
      <dgm:prSet phldrT="[Text]"/>
      <dgm:spPr/>
      <dgm:t>
        <a:bodyPr/>
        <a:lstStyle/>
        <a:p>
          <a:r>
            <a:rPr lang="en-US" dirty="0"/>
            <a:t>Transactions minimally logged</a:t>
          </a:r>
        </a:p>
      </dgm:t>
    </dgm:pt>
    <dgm:pt modelId="{E87F2E89-C146-4445-B4D9-57B9835EDE2A}" type="parTrans" cxnId="{0190219D-4607-45EB-9C40-0BAD2A94E35C}">
      <dgm:prSet/>
      <dgm:spPr/>
      <dgm:t>
        <a:bodyPr/>
        <a:lstStyle/>
        <a:p>
          <a:endParaRPr lang="en-US"/>
        </a:p>
      </dgm:t>
    </dgm:pt>
    <dgm:pt modelId="{20E15F29-0238-499F-89A5-716C20FF9412}" type="sibTrans" cxnId="{0190219D-4607-45EB-9C40-0BAD2A94E35C}">
      <dgm:prSet/>
      <dgm:spPr/>
      <dgm:t>
        <a:bodyPr/>
        <a:lstStyle/>
        <a:p>
          <a:endParaRPr lang="en-US"/>
        </a:p>
      </dgm:t>
    </dgm:pt>
    <dgm:pt modelId="{52B4B1FB-21C6-4CB0-96E2-1BB1AD562DE4}">
      <dgm:prSet phldrT="[Text]"/>
      <dgm:spPr/>
      <dgm:t>
        <a:bodyPr/>
        <a:lstStyle/>
        <a:p>
          <a:r>
            <a:rPr lang="en-US" dirty="0"/>
            <a:t>Data that can’t fit in memory stored here – access needs to be fast</a:t>
          </a:r>
        </a:p>
      </dgm:t>
    </dgm:pt>
    <dgm:pt modelId="{1E0845A5-ACB3-4A26-94EF-A96008006155}" type="parTrans" cxnId="{C235C712-4868-4320-B128-74FAFC96520E}">
      <dgm:prSet/>
      <dgm:spPr/>
      <dgm:t>
        <a:bodyPr/>
        <a:lstStyle/>
        <a:p>
          <a:endParaRPr lang="en-US"/>
        </a:p>
      </dgm:t>
    </dgm:pt>
    <dgm:pt modelId="{C414D51F-746A-42E2-9081-9228DDB3BA4A}" type="sibTrans" cxnId="{C235C712-4868-4320-B128-74FAFC96520E}">
      <dgm:prSet/>
      <dgm:spPr/>
      <dgm:t>
        <a:bodyPr/>
        <a:lstStyle/>
        <a:p>
          <a:endParaRPr lang="en-US"/>
        </a:p>
      </dgm:t>
    </dgm:pt>
    <dgm:pt modelId="{F40259F8-B23C-4DEC-9DE3-9314144C3DA9}">
      <dgm:prSet phldrT="[Text]"/>
      <dgm:spPr/>
      <dgm:t>
        <a:bodyPr/>
        <a:lstStyle/>
        <a:p>
          <a:r>
            <a:rPr lang="en-US" dirty="0"/>
            <a:t>Often used to store intermediate query results – direct impact to query performance</a:t>
          </a:r>
        </a:p>
      </dgm:t>
    </dgm:pt>
    <dgm:pt modelId="{94944659-47DF-4C73-9A05-B0BC6FA9D0C3}" type="parTrans" cxnId="{9D6F783A-FED6-4207-87E3-871256735874}">
      <dgm:prSet/>
      <dgm:spPr/>
      <dgm:t>
        <a:bodyPr/>
        <a:lstStyle/>
        <a:p>
          <a:endParaRPr lang="en-US"/>
        </a:p>
      </dgm:t>
    </dgm:pt>
    <dgm:pt modelId="{DCD4C3F9-430B-4939-9C63-FBFF2D9944B1}" type="sibTrans" cxnId="{9D6F783A-FED6-4207-87E3-871256735874}">
      <dgm:prSet/>
      <dgm:spPr/>
      <dgm:t>
        <a:bodyPr/>
        <a:lstStyle/>
        <a:p>
          <a:endParaRPr lang="en-US"/>
        </a:p>
      </dgm:t>
    </dgm:pt>
    <dgm:pt modelId="{44C972C3-9748-425E-ACEA-DEADF5A0FD36}">
      <dgm:prSet phldrT="[Text]"/>
      <dgm:spPr/>
      <dgm:t>
        <a:bodyPr/>
        <a:lstStyle/>
        <a:p>
          <a:r>
            <a:rPr lang="en-US" dirty="0"/>
            <a:t>Very high concurrency</a:t>
          </a:r>
        </a:p>
      </dgm:t>
    </dgm:pt>
    <dgm:pt modelId="{0570BCE7-E13C-467B-AD4C-E04856FFBB3A}" type="parTrans" cxnId="{1C1AB045-0EA6-41CB-96C7-43C377A6F685}">
      <dgm:prSet/>
      <dgm:spPr/>
      <dgm:t>
        <a:bodyPr/>
        <a:lstStyle/>
        <a:p>
          <a:endParaRPr lang="en-US"/>
        </a:p>
      </dgm:t>
    </dgm:pt>
    <dgm:pt modelId="{D37B05C0-F07C-49D9-AF0E-5F0F2B0732E5}" type="sibTrans" cxnId="{1C1AB045-0EA6-41CB-96C7-43C377A6F685}">
      <dgm:prSet/>
      <dgm:spPr/>
      <dgm:t>
        <a:bodyPr/>
        <a:lstStyle/>
        <a:p>
          <a:endParaRPr lang="en-US"/>
        </a:p>
      </dgm:t>
    </dgm:pt>
    <dgm:pt modelId="{FD7486EC-D4DD-438C-8360-7460CE747A93}" type="pres">
      <dgm:prSet presAssocID="{3158D433-2750-4D8C-B8DE-69327DA391DC}" presName="linear" presStyleCnt="0">
        <dgm:presLayoutVars>
          <dgm:dir/>
          <dgm:animLvl val="lvl"/>
          <dgm:resizeHandles val="exact"/>
        </dgm:presLayoutVars>
      </dgm:prSet>
      <dgm:spPr/>
    </dgm:pt>
    <dgm:pt modelId="{85B84CF2-AA00-48E3-BC7E-D3FD060AF901}" type="pres">
      <dgm:prSet presAssocID="{6281BFE9-50FA-4D9C-88B5-0287E9C32AA8}" presName="parentLin" presStyleCnt="0"/>
      <dgm:spPr/>
    </dgm:pt>
    <dgm:pt modelId="{47C25AD6-C693-493E-80A6-8054E3861BBC}" type="pres">
      <dgm:prSet presAssocID="{6281BFE9-50FA-4D9C-88B5-0287E9C32AA8}" presName="parentLeftMargin" presStyleLbl="node1" presStyleIdx="0" presStyleCnt="3"/>
      <dgm:spPr/>
    </dgm:pt>
    <dgm:pt modelId="{8E97D039-5789-419B-B24A-DCBC70A03E03}" type="pres">
      <dgm:prSet presAssocID="{6281BFE9-50FA-4D9C-88B5-0287E9C32AA8}" presName="parentText" presStyleLbl="node1" presStyleIdx="0" presStyleCnt="3">
        <dgm:presLayoutVars>
          <dgm:chMax val="0"/>
          <dgm:bulletEnabled val="1"/>
        </dgm:presLayoutVars>
      </dgm:prSet>
      <dgm:spPr/>
    </dgm:pt>
    <dgm:pt modelId="{C664E87A-DBA1-4C92-B1E6-818692411076}" type="pres">
      <dgm:prSet presAssocID="{6281BFE9-50FA-4D9C-88B5-0287E9C32AA8}" presName="negativeSpace" presStyleCnt="0"/>
      <dgm:spPr/>
    </dgm:pt>
    <dgm:pt modelId="{87253608-4E58-461B-9501-92C49E1898B8}" type="pres">
      <dgm:prSet presAssocID="{6281BFE9-50FA-4D9C-88B5-0287E9C32AA8}" presName="childText" presStyleLbl="conFgAcc1" presStyleIdx="0" presStyleCnt="3">
        <dgm:presLayoutVars>
          <dgm:bulletEnabled val="1"/>
        </dgm:presLayoutVars>
      </dgm:prSet>
      <dgm:spPr/>
    </dgm:pt>
    <dgm:pt modelId="{6FB7842D-A0FD-4237-8318-2F9A0DFA5870}" type="pres">
      <dgm:prSet presAssocID="{151812CF-7A00-4640-B692-13FAF03AF349}" presName="spaceBetweenRectangles" presStyleCnt="0"/>
      <dgm:spPr/>
    </dgm:pt>
    <dgm:pt modelId="{0CCB6E35-2B99-42B2-8F99-E107F4F65C6F}" type="pres">
      <dgm:prSet presAssocID="{69A0F867-F87D-4DB2-8D75-199E0BA036D0}" presName="parentLin" presStyleCnt="0"/>
      <dgm:spPr/>
    </dgm:pt>
    <dgm:pt modelId="{4826901F-84A6-4255-84FB-4DEBCCF0EE68}" type="pres">
      <dgm:prSet presAssocID="{69A0F867-F87D-4DB2-8D75-199E0BA036D0}" presName="parentLeftMargin" presStyleLbl="node1" presStyleIdx="0" presStyleCnt="3"/>
      <dgm:spPr/>
    </dgm:pt>
    <dgm:pt modelId="{C74E94B3-1205-4095-9961-18CDE2C7C76F}" type="pres">
      <dgm:prSet presAssocID="{69A0F867-F87D-4DB2-8D75-199E0BA036D0}" presName="parentText" presStyleLbl="node1" presStyleIdx="1" presStyleCnt="3">
        <dgm:presLayoutVars>
          <dgm:chMax val="0"/>
          <dgm:bulletEnabled val="1"/>
        </dgm:presLayoutVars>
      </dgm:prSet>
      <dgm:spPr/>
    </dgm:pt>
    <dgm:pt modelId="{DA8A7E8F-4627-4909-9CDA-7E39214B29EA}" type="pres">
      <dgm:prSet presAssocID="{69A0F867-F87D-4DB2-8D75-199E0BA036D0}" presName="negativeSpace" presStyleCnt="0"/>
      <dgm:spPr/>
    </dgm:pt>
    <dgm:pt modelId="{2B924035-ADB2-42BF-A8E1-F23873424756}" type="pres">
      <dgm:prSet presAssocID="{69A0F867-F87D-4DB2-8D75-199E0BA036D0}" presName="childText" presStyleLbl="conFgAcc1" presStyleIdx="1" presStyleCnt="3">
        <dgm:presLayoutVars>
          <dgm:bulletEnabled val="1"/>
        </dgm:presLayoutVars>
      </dgm:prSet>
      <dgm:spPr/>
    </dgm:pt>
    <dgm:pt modelId="{93A29B21-CDC6-41C6-91D3-B33E69724C09}" type="pres">
      <dgm:prSet presAssocID="{806BB082-8948-4A75-B5FD-06667459303E}" presName="spaceBetweenRectangles" presStyleCnt="0"/>
      <dgm:spPr/>
    </dgm:pt>
    <dgm:pt modelId="{8BC1DF82-9013-462A-959C-6C8791635B36}" type="pres">
      <dgm:prSet presAssocID="{1B18EF3D-32E7-47D6-AB1F-132ACFB545CE}" presName="parentLin" presStyleCnt="0"/>
      <dgm:spPr/>
    </dgm:pt>
    <dgm:pt modelId="{53AEF757-E5BF-4AB7-AA36-316895D28B49}" type="pres">
      <dgm:prSet presAssocID="{1B18EF3D-32E7-47D6-AB1F-132ACFB545CE}" presName="parentLeftMargin" presStyleLbl="node1" presStyleIdx="1" presStyleCnt="3"/>
      <dgm:spPr/>
    </dgm:pt>
    <dgm:pt modelId="{BE77FC9A-F009-4093-BE7C-AD1D9C8541BE}" type="pres">
      <dgm:prSet presAssocID="{1B18EF3D-32E7-47D6-AB1F-132ACFB545CE}" presName="parentText" presStyleLbl="node1" presStyleIdx="2" presStyleCnt="3">
        <dgm:presLayoutVars>
          <dgm:chMax val="0"/>
          <dgm:bulletEnabled val="1"/>
        </dgm:presLayoutVars>
      </dgm:prSet>
      <dgm:spPr/>
    </dgm:pt>
    <dgm:pt modelId="{E8E16450-CC8E-47FB-9BE6-B10924A56A78}" type="pres">
      <dgm:prSet presAssocID="{1B18EF3D-32E7-47D6-AB1F-132ACFB545CE}" presName="negativeSpace" presStyleCnt="0"/>
      <dgm:spPr/>
    </dgm:pt>
    <dgm:pt modelId="{09D8299A-8E30-4CE9-81AD-FA841B7CD8D3}" type="pres">
      <dgm:prSet presAssocID="{1B18EF3D-32E7-47D6-AB1F-132ACFB545CE}" presName="childText" presStyleLbl="conFgAcc1" presStyleIdx="2" presStyleCnt="3">
        <dgm:presLayoutVars>
          <dgm:bulletEnabled val="1"/>
        </dgm:presLayoutVars>
      </dgm:prSet>
      <dgm:spPr/>
    </dgm:pt>
  </dgm:ptLst>
  <dgm:cxnLst>
    <dgm:cxn modelId="{C235C712-4868-4320-B128-74FAFC96520E}" srcId="{1B18EF3D-32E7-47D6-AB1F-132ACFB545CE}" destId="{52B4B1FB-21C6-4CB0-96E2-1BB1AD562DE4}" srcOrd="0" destOrd="0" parTransId="{1E0845A5-ACB3-4A26-94EF-A96008006155}" sibTransId="{C414D51F-746A-42E2-9081-9228DDB3BA4A}"/>
    <dgm:cxn modelId="{06D75421-15B4-4F17-8E02-4E9ADEB4B5A1}" type="presOf" srcId="{3158D433-2750-4D8C-B8DE-69327DA391DC}" destId="{FD7486EC-D4DD-438C-8360-7460CE747A93}" srcOrd="0" destOrd="0" presId="urn:microsoft.com/office/officeart/2005/8/layout/list1"/>
    <dgm:cxn modelId="{50725529-139B-4534-BD6A-FB23E8A331B2}" type="presOf" srcId="{6281BFE9-50FA-4D9C-88B5-0287E9C32AA8}" destId="{8E97D039-5789-419B-B24A-DCBC70A03E03}" srcOrd="1" destOrd="0" presId="urn:microsoft.com/office/officeart/2005/8/layout/list1"/>
    <dgm:cxn modelId="{9D6F783A-FED6-4207-87E3-871256735874}" srcId="{1B18EF3D-32E7-47D6-AB1F-132ACFB545CE}" destId="{F40259F8-B23C-4DEC-9DE3-9314144C3DA9}" srcOrd="1" destOrd="0" parTransId="{94944659-47DF-4C73-9A05-B0BC6FA9D0C3}" sibTransId="{DCD4C3F9-430B-4939-9C63-FBFF2D9944B1}"/>
    <dgm:cxn modelId="{43C7335C-CF30-48EE-9B26-D0B92D455104}" type="presOf" srcId="{F62F15BF-1BC7-416E-82C5-EB0C308E8FC5}" destId="{87253608-4E58-461B-9501-92C49E1898B8}" srcOrd="0" destOrd="0" presId="urn:microsoft.com/office/officeart/2005/8/layout/list1"/>
    <dgm:cxn modelId="{D312705E-5E45-41DD-9B9E-F39E3DE8FA33}" type="presOf" srcId="{1B18EF3D-32E7-47D6-AB1F-132ACFB545CE}" destId="{53AEF757-E5BF-4AB7-AA36-316895D28B49}" srcOrd="0" destOrd="0" presId="urn:microsoft.com/office/officeart/2005/8/layout/list1"/>
    <dgm:cxn modelId="{1C6C8B43-A613-4DC7-AE1C-7F253EA8E8E2}" type="presOf" srcId="{52B4B1FB-21C6-4CB0-96E2-1BB1AD562DE4}" destId="{09D8299A-8E30-4CE9-81AD-FA841B7CD8D3}" srcOrd="0" destOrd="0" presId="urn:microsoft.com/office/officeart/2005/8/layout/list1"/>
    <dgm:cxn modelId="{1C1AB045-0EA6-41CB-96C7-43C377A6F685}" srcId="{69A0F867-F87D-4DB2-8D75-199E0BA036D0}" destId="{44C972C3-9748-425E-ACEA-DEADF5A0FD36}" srcOrd="2" destOrd="0" parTransId="{0570BCE7-E13C-467B-AD4C-E04856FFBB3A}" sibTransId="{D37B05C0-F07C-49D9-AF0E-5F0F2B0732E5}"/>
    <dgm:cxn modelId="{F6837B71-2AA2-4FBA-978D-DA6617869554}" srcId="{3158D433-2750-4D8C-B8DE-69327DA391DC}" destId="{69A0F867-F87D-4DB2-8D75-199E0BA036D0}" srcOrd="1" destOrd="0" parTransId="{6BCECB8D-5AD4-4092-B95B-869801F2215C}" sibTransId="{806BB082-8948-4A75-B5FD-06667459303E}"/>
    <dgm:cxn modelId="{3188C975-E460-428C-AFEF-51D183D4E035}" type="presOf" srcId="{69A0F867-F87D-4DB2-8D75-199E0BA036D0}" destId="{4826901F-84A6-4255-84FB-4DEBCCF0EE68}" srcOrd="0" destOrd="0" presId="urn:microsoft.com/office/officeart/2005/8/layout/list1"/>
    <dgm:cxn modelId="{CD943757-B969-4097-A62A-EBCA5B2007D9}" type="presOf" srcId="{473F4574-68EA-4FB6-B770-A742B7EC5749}" destId="{2B924035-ADB2-42BF-A8E1-F23873424756}" srcOrd="0" destOrd="1" presId="urn:microsoft.com/office/officeart/2005/8/layout/list1"/>
    <dgm:cxn modelId="{CFE29B79-88E2-4B00-8163-DC3E44BC1975}" type="presOf" srcId="{F40259F8-B23C-4DEC-9DE3-9314144C3DA9}" destId="{09D8299A-8E30-4CE9-81AD-FA841B7CD8D3}" srcOrd="0" destOrd="1" presId="urn:microsoft.com/office/officeart/2005/8/layout/list1"/>
    <dgm:cxn modelId="{D2DC7C7B-A1DF-4E8C-A7C0-AE9621F5023B}" srcId="{6281BFE9-50FA-4D9C-88B5-0287E9C32AA8}" destId="{F62F15BF-1BC7-416E-82C5-EB0C308E8FC5}" srcOrd="0" destOrd="0" parTransId="{87CA35E6-813C-4E7A-A1D9-D02984D10662}" sibTransId="{4A2C9F5F-ACCE-4194-A043-0D192E7840CC}"/>
    <dgm:cxn modelId="{06A22B7C-9756-4EE4-9F88-542F854D646B}" srcId="{69A0F867-F87D-4DB2-8D75-199E0BA036D0}" destId="{C619194F-7979-41BD-9E71-43195EE75C62}" srcOrd="0" destOrd="0" parTransId="{CED53C31-F080-4EE7-B0C9-8CEB4870D243}" sibTransId="{66B6E0C6-77EE-4397-A202-D51B779C6057}"/>
    <dgm:cxn modelId="{BAD0FB7E-9A7D-4666-B920-70BBBEAE1C0A}" srcId="{3158D433-2750-4D8C-B8DE-69327DA391DC}" destId="{1B18EF3D-32E7-47D6-AB1F-132ACFB545CE}" srcOrd="2" destOrd="0" parTransId="{4A28CF7B-2B53-4AFE-8159-4586AA95FB5E}" sibTransId="{8F1C4C69-4F3A-4DF7-A11D-1CD430E278CA}"/>
    <dgm:cxn modelId="{6EB23198-AE8D-4E9B-AA32-1B69EDE2CEF5}" type="presOf" srcId="{44C972C3-9748-425E-ACEA-DEADF5A0FD36}" destId="{2B924035-ADB2-42BF-A8E1-F23873424756}" srcOrd="0" destOrd="2" presId="urn:microsoft.com/office/officeart/2005/8/layout/list1"/>
    <dgm:cxn modelId="{0190219D-4607-45EB-9C40-0BAD2A94E35C}" srcId="{6281BFE9-50FA-4D9C-88B5-0287E9C32AA8}" destId="{7B7E5BEF-B0A8-436E-ACE7-AFD068BB0AC7}" srcOrd="2" destOrd="0" parTransId="{E87F2E89-C146-4445-B4D9-57B9835EDE2A}" sibTransId="{20E15F29-0238-499F-89A5-716C20FF9412}"/>
    <dgm:cxn modelId="{622F03C7-12F0-4E02-A75F-4574530713E6}" type="presOf" srcId="{1B18EF3D-32E7-47D6-AB1F-132ACFB545CE}" destId="{BE77FC9A-F009-4093-BE7C-AD1D9C8541BE}" srcOrd="1" destOrd="0" presId="urn:microsoft.com/office/officeart/2005/8/layout/list1"/>
    <dgm:cxn modelId="{060591C9-766A-465C-B220-7F0216366A50}" srcId="{3158D433-2750-4D8C-B8DE-69327DA391DC}" destId="{6281BFE9-50FA-4D9C-88B5-0287E9C32AA8}" srcOrd="0" destOrd="0" parTransId="{5705EDDE-68B3-48A4-B430-216BB3422195}" sibTransId="{151812CF-7A00-4640-B692-13FAF03AF349}"/>
    <dgm:cxn modelId="{496BFBD1-DCCF-4DBF-9822-35CFB5970210}" type="presOf" srcId="{C619194F-7979-41BD-9E71-43195EE75C62}" destId="{2B924035-ADB2-42BF-A8E1-F23873424756}" srcOrd="0" destOrd="0" presId="urn:microsoft.com/office/officeart/2005/8/layout/list1"/>
    <dgm:cxn modelId="{F2C62FDB-F0E9-43A0-9A41-1C3F965715E9}" type="presOf" srcId="{6281BFE9-50FA-4D9C-88B5-0287E9C32AA8}" destId="{47C25AD6-C693-493E-80A6-8054E3861BBC}" srcOrd="0" destOrd="0" presId="urn:microsoft.com/office/officeart/2005/8/layout/list1"/>
    <dgm:cxn modelId="{8918CAEA-07C6-4E5F-BA56-5AE1DDC5AC4B}" srcId="{69A0F867-F87D-4DB2-8D75-199E0BA036D0}" destId="{473F4574-68EA-4FB6-B770-A742B7EC5749}" srcOrd="1" destOrd="0" parTransId="{9E4DF2C5-99CC-4607-A089-680D12447420}" sibTransId="{B0813A67-6057-4846-9A44-5C96FD9CE49C}"/>
    <dgm:cxn modelId="{409793EC-1099-4940-83B9-F295EF995DA8}" srcId="{6281BFE9-50FA-4D9C-88B5-0287E9C32AA8}" destId="{ABD674A8-7D62-4279-8E8A-0DDC3F7B6F23}" srcOrd="1" destOrd="0" parTransId="{EC6AA8CA-F370-478B-8407-E7092F937428}" sibTransId="{56BB178F-ECE8-4017-A674-7BEFB4C2CFB8}"/>
    <dgm:cxn modelId="{9B2F6CEF-D342-4CB7-AA4B-28508B998986}" type="presOf" srcId="{69A0F867-F87D-4DB2-8D75-199E0BA036D0}" destId="{C74E94B3-1205-4095-9961-18CDE2C7C76F}" srcOrd="1" destOrd="0" presId="urn:microsoft.com/office/officeart/2005/8/layout/list1"/>
    <dgm:cxn modelId="{5C78D3F3-5794-440A-9F35-6540050E2D2F}" type="presOf" srcId="{7B7E5BEF-B0A8-436E-ACE7-AFD068BB0AC7}" destId="{87253608-4E58-461B-9501-92C49E1898B8}" srcOrd="0" destOrd="2" presId="urn:microsoft.com/office/officeart/2005/8/layout/list1"/>
    <dgm:cxn modelId="{523796F7-2B7C-4E26-9055-A3388E1E6486}" type="presOf" srcId="{ABD674A8-7D62-4279-8E8A-0DDC3F7B6F23}" destId="{87253608-4E58-461B-9501-92C49E1898B8}" srcOrd="0" destOrd="1" presId="urn:microsoft.com/office/officeart/2005/8/layout/list1"/>
    <dgm:cxn modelId="{D3ACA5C9-29BC-4080-B728-451A1C373188}" type="presParOf" srcId="{FD7486EC-D4DD-438C-8360-7460CE747A93}" destId="{85B84CF2-AA00-48E3-BC7E-D3FD060AF901}" srcOrd="0" destOrd="0" presId="urn:microsoft.com/office/officeart/2005/8/layout/list1"/>
    <dgm:cxn modelId="{03DA3970-CBC6-4E2C-BE9F-1E2E5946C8F8}" type="presParOf" srcId="{85B84CF2-AA00-48E3-BC7E-D3FD060AF901}" destId="{47C25AD6-C693-493E-80A6-8054E3861BBC}" srcOrd="0" destOrd="0" presId="urn:microsoft.com/office/officeart/2005/8/layout/list1"/>
    <dgm:cxn modelId="{0EE118D2-4F1A-4F7D-A17A-0CCFC207EBF0}" type="presParOf" srcId="{85B84CF2-AA00-48E3-BC7E-D3FD060AF901}" destId="{8E97D039-5789-419B-B24A-DCBC70A03E03}" srcOrd="1" destOrd="0" presId="urn:microsoft.com/office/officeart/2005/8/layout/list1"/>
    <dgm:cxn modelId="{032B73D1-1DE8-4439-898C-A5E0248319FA}" type="presParOf" srcId="{FD7486EC-D4DD-438C-8360-7460CE747A93}" destId="{C664E87A-DBA1-4C92-B1E6-818692411076}" srcOrd="1" destOrd="0" presId="urn:microsoft.com/office/officeart/2005/8/layout/list1"/>
    <dgm:cxn modelId="{78F4E642-9B33-46A3-B07F-643718DA3C92}" type="presParOf" srcId="{FD7486EC-D4DD-438C-8360-7460CE747A93}" destId="{87253608-4E58-461B-9501-92C49E1898B8}" srcOrd="2" destOrd="0" presId="urn:microsoft.com/office/officeart/2005/8/layout/list1"/>
    <dgm:cxn modelId="{35405F81-64B1-454F-A6DA-018BBCDA0AD3}" type="presParOf" srcId="{FD7486EC-D4DD-438C-8360-7460CE747A93}" destId="{6FB7842D-A0FD-4237-8318-2F9A0DFA5870}" srcOrd="3" destOrd="0" presId="urn:microsoft.com/office/officeart/2005/8/layout/list1"/>
    <dgm:cxn modelId="{B0EC4E09-E8D2-4661-9639-271ACE5653F4}" type="presParOf" srcId="{FD7486EC-D4DD-438C-8360-7460CE747A93}" destId="{0CCB6E35-2B99-42B2-8F99-E107F4F65C6F}" srcOrd="4" destOrd="0" presId="urn:microsoft.com/office/officeart/2005/8/layout/list1"/>
    <dgm:cxn modelId="{6F02E610-F6C1-468B-AACD-30C11BCD181E}" type="presParOf" srcId="{0CCB6E35-2B99-42B2-8F99-E107F4F65C6F}" destId="{4826901F-84A6-4255-84FB-4DEBCCF0EE68}" srcOrd="0" destOrd="0" presId="urn:microsoft.com/office/officeart/2005/8/layout/list1"/>
    <dgm:cxn modelId="{5E10E998-F87B-4750-BE53-F853970E1345}" type="presParOf" srcId="{0CCB6E35-2B99-42B2-8F99-E107F4F65C6F}" destId="{C74E94B3-1205-4095-9961-18CDE2C7C76F}" srcOrd="1" destOrd="0" presId="urn:microsoft.com/office/officeart/2005/8/layout/list1"/>
    <dgm:cxn modelId="{BC019B72-BFCF-415D-9D20-71DBA841D00E}" type="presParOf" srcId="{FD7486EC-D4DD-438C-8360-7460CE747A93}" destId="{DA8A7E8F-4627-4909-9CDA-7E39214B29EA}" srcOrd="5" destOrd="0" presId="urn:microsoft.com/office/officeart/2005/8/layout/list1"/>
    <dgm:cxn modelId="{2D5CF7AD-0735-4269-9485-B803129F0FD6}" type="presParOf" srcId="{FD7486EC-D4DD-438C-8360-7460CE747A93}" destId="{2B924035-ADB2-42BF-A8E1-F23873424756}" srcOrd="6" destOrd="0" presId="urn:microsoft.com/office/officeart/2005/8/layout/list1"/>
    <dgm:cxn modelId="{23DA30FC-A403-4CE2-A68C-03B8F89CA195}" type="presParOf" srcId="{FD7486EC-D4DD-438C-8360-7460CE747A93}" destId="{93A29B21-CDC6-41C6-91D3-B33E69724C09}" srcOrd="7" destOrd="0" presId="urn:microsoft.com/office/officeart/2005/8/layout/list1"/>
    <dgm:cxn modelId="{36F7C7F3-0CE5-436C-8FE8-15CE5F05DDE1}" type="presParOf" srcId="{FD7486EC-D4DD-438C-8360-7460CE747A93}" destId="{8BC1DF82-9013-462A-959C-6C8791635B36}" srcOrd="8" destOrd="0" presId="urn:microsoft.com/office/officeart/2005/8/layout/list1"/>
    <dgm:cxn modelId="{0F45585A-E06E-4FB5-BA60-75FA985C1B29}" type="presParOf" srcId="{8BC1DF82-9013-462A-959C-6C8791635B36}" destId="{53AEF757-E5BF-4AB7-AA36-316895D28B49}" srcOrd="0" destOrd="0" presId="urn:microsoft.com/office/officeart/2005/8/layout/list1"/>
    <dgm:cxn modelId="{66D5C452-346E-47C2-9AB6-6992AB38FDD5}" type="presParOf" srcId="{8BC1DF82-9013-462A-959C-6C8791635B36}" destId="{BE77FC9A-F009-4093-BE7C-AD1D9C8541BE}" srcOrd="1" destOrd="0" presId="urn:microsoft.com/office/officeart/2005/8/layout/list1"/>
    <dgm:cxn modelId="{72AA54B7-1834-4B96-A0CB-9BAF778CBFB3}" type="presParOf" srcId="{FD7486EC-D4DD-438C-8360-7460CE747A93}" destId="{E8E16450-CC8E-47FB-9BE6-B10924A56A78}" srcOrd="9" destOrd="0" presId="urn:microsoft.com/office/officeart/2005/8/layout/list1"/>
    <dgm:cxn modelId="{5DF9BF77-70F1-4B1F-868F-70BF9F8A2BA7}" type="presParOf" srcId="{FD7486EC-D4DD-438C-8360-7460CE747A93}" destId="{09D8299A-8E30-4CE9-81AD-FA841B7CD8D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F2F9325-53BB-4F99-BE78-C67CA5467295}"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2E446DDC-D51E-4F3C-A3FF-2C2BD3ACF07C}">
      <dgm:prSet phldrT="[Text]"/>
      <dgm:spPr/>
      <dgm:t>
        <a:bodyPr/>
        <a:lstStyle/>
        <a:p>
          <a:r>
            <a:rPr lang="en-US" dirty="0"/>
            <a:t>Object Allocation Contention</a:t>
          </a:r>
        </a:p>
      </dgm:t>
    </dgm:pt>
    <dgm:pt modelId="{D60A15CA-F2C3-4DAA-BB28-A12FD04954CF}" type="parTrans" cxnId="{ECB16A27-9B19-4EAA-82D3-F3C35BF33393}">
      <dgm:prSet/>
      <dgm:spPr/>
      <dgm:t>
        <a:bodyPr/>
        <a:lstStyle/>
        <a:p>
          <a:endParaRPr lang="en-US"/>
        </a:p>
      </dgm:t>
    </dgm:pt>
    <dgm:pt modelId="{41AF8B15-F60D-43DA-B36F-B632242C74B2}" type="sibTrans" cxnId="{ECB16A27-9B19-4EAA-82D3-F3C35BF33393}">
      <dgm:prSet/>
      <dgm:spPr/>
      <dgm:t>
        <a:bodyPr/>
        <a:lstStyle/>
        <a:p>
          <a:endParaRPr lang="en-US"/>
        </a:p>
      </dgm:t>
    </dgm:pt>
    <dgm:pt modelId="{30F0CE46-04C8-45E1-B5EC-17A8384753B7}">
      <dgm:prSet phldrT="[Text]"/>
      <dgm:spPr/>
      <dgm:t>
        <a:bodyPr/>
        <a:lstStyle/>
        <a:p>
          <a:r>
            <a:rPr lang="en-US" dirty="0"/>
            <a:t>Contention for metadata pages used to manage space allocation in a data file</a:t>
          </a:r>
          <a:br>
            <a:rPr lang="en-US" dirty="0"/>
          </a:br>
          <a:endParaRPr lang="en-US" dirty="0"/>
        </a:p>
      </dgm:t>
    </dgm:pt>
    <dgm:pt modelId="{912F21D9-174A-4D4D-97A0-DD276BC45E2D}" type="parTrans" cxnId="{A6BF59F6-72AD-4BF6-A950-C9B9D3897B4F}">
      <dgm:prSet/>
      <dgm:spPr/>
      <dgm:t>
        <a:bodyPr/>
        <a:lstStyle/>
        <a:p>
          <a:endParaRPr lang="en-US"/>
        </a:p>
      </dgm:t>
    </dgm:pt>
    <dgm:pt modelId="{BEB250B9-1046-472F-8E61-795AA8AEE881}" type="sibTrans" cxnId="{A6BF59F6-72AD-4BF6-A950-C9B9D3897B4F}">
      <dgm:prSet/>
      <dgm:spPr/>
      <dgm:t>
        <a:bodyPr/>
        <a:lstStyle/>
        <a:p>
          <a:endParaRPr lang="en-US"/>
        </a:p>
      </dgm:t>
    </dgm:pt>
    <dgm:pt modelId="{720DC074-F97B-458E-BDCC-6E3E32DC1559}">
      <dgm:prSet phldrT="[Text]"/>
      <dgm:spPr/>
      <dgm:t>
        <a:bodyPr/>
        <a:lstStyle/>
        <a:p>
          <a:r>
            <a:rPr lang="en-US" dirty="0"/>
            <a:t>Metadata Contention</a:t>
          </a:r>
        </a:p>
      </dgm:t>
    </dgm:pt>
    <dgm:pt modelId="{8FE8F550-65F8-42B7-8F26-9B8F4B6C16EC}" type="parTrans" cxnId="{B4C87A54-3982-4735-99BC-3A91822AC0EF}">
      <dgm:prSet/>
      <dgm:spPr/>
      <dgm:t>
        <a:bodyPr/>
        <a:lstStyle/>
        <a:p>
          <a:endParaRPr lang="en-US"/>
        </a:p>
      </dgm:t>
    </dgm:pt>
    <dgm:pt modelId="{2EC16E48-7CFD-4BA8-BEB4-B5B608243F73}" type="sibTrans" cxnId="{B4C87A54-3982-4735-99BC-3A91822AC0EF}">
      <dgm:prSet/>
      <dgm:spPr/>
      <dgm:t>
        <a:bodyPr/>
        <a:lstStyle/>
        <a:p>
          <a:endParaRPr lang="en-US"/>
        </a:p>
      </dgm:t>
    </dgm:pt>
    <dgm:pt modelId="{143AECEF-5EDA-4257-9029-BDA6773762E5}">
      <dgm:prSet phldrT="[Text]"/>
      <dgm:spPr/>
      <dgm:t>
        <a:bodyPr/>
        <a:lstStyle/>
        <a:p>
          <a:r>
            <a:rPr lang="en-US" dirty="0"/>
            <a:t>Contention for pages that belong to system objects used to track table metadata</a:t>
          </a:r>
          <a:br>
            <a:rPr lang="en-US" dirty="0"/>
          </a:br>
          <a:endParaRPr lang="en-US" dirty="0"/>
        </a:p>
      </dgm:t>
    </dgm:pt>
    <dgm:pt modelId="{38FA5D81-5D21-4131-95E9-D1D1BCEB6E06}" type="parTrans" cxnId="{54EDC1FC-B20A-47D3-A182-A10418275DE9}">
      <dgm:prSet/>
      <dgm:spPr/>
      <dgm:t>
        <a:bodyPr/>
        <a:lstStyle/>
        <a:p>
          <a:endParaRPr lang="en-US"/>
        </a:p>
      </dgm:t>
    </dgm:pt>
    <dgm:pt modelId="{5B408511-B2E9-491C-ABB5-D9A5522EC03D}" type="sibTrans" cxnId="{54EDC1FC-B20A-47D3-A182-A10418275DE9}">
      <dgm:prSet/>
      <dgm:spPr/>
      <dgm:t>
        <a:bodyPr/>
        <a:lstStyle/>
        <a:p>
          <a:endParaRPr lang="en-US"/>
        </a:p>
      </dgm:t>
    </dgm:pt>
    <dgm:pt modelId="{F18723B0-371E-4A9D-BBBA-5456E538ED50}">
      <dgm:prSet phldrT="[Text]"/>
      <dgm:spPr/>
      <dgm:t>
        <a:bodyPr/>
        <a:lstStyle/>
        <a:p>
          <a:r>
            <a:rPr lang="en-US" dirty="0"/>
            <a:t>Look for PAGELATCH waits on pages that belong to system objects</a:t>
          </a:r>
        </a:p>
      </dgm:t>
    </dgm:pt>
    <dgm:pt modelId="{BC523008-AE24-4A6E-A9C3-712607F58F07}" type="parTrans" cxnId="{930C90EE-74C0-4F14-A3B0-101AE72A0972}">
      <dgm:prSet/>
      <dgm:spPr/>
      <dgm:t>
        <a:bodyPr/>
        <a:lstStyle/>
        <a:p>
          <a:endParaRPr lang="en-US"/>
        </a:p>
      </dgm:t>
    </dgm:pt>
    <dgm:pt modelId="{AC40FCF4-50A5-4198-9285-357F29201904}" type="sibTrans" cxnId="{930C90EE-74C0-4F14-A3B0-101AE72A0972}">
      <dgm:prSet/>
      <dgm:spPr/>
      <dgm:t>
        <a:bodyPr/>
        <a:lstStyle/>
        <a:p>
          <a:endParaRPr lang="en-US"/>
        </a:p>
      </dgm:t>
    </dgm:pt>
    <dgm:pt modelId="{9DB59BFF-6BD0-4A0A-A638-3D6687C6142B}">
      <dgm:prSet phldrT="[Text]"/>
      <dgm:spPr/>
      <dgm:t>
        <a:bodyPr/>
        <a:lstStyle/>
        <a:p>
          <a:r>
            <a:rPr lang="en-US" dirty="0"/>
            <a:t>Temp Table Cache Contention</a:t>
          </a:r>
        </a:p>
      </dgm:t>
    </dgm:pt>
    <dgm:pt modelId="{0BF9E381-2606-4492-BC86-246055437FB6}" type="parTrans" cxnId="{EAEFF7ED-81CE-47C6-B836-FBFA34F06BB1}">
      <dgm:prSet/>
      <dgm:spPr/>
      <dgm:t>
        <a:bodyPr/>
        <a:lstStyle/>
        <a:p>
          <a:endParaRPr lang="en-US"/>
        </a:p>
      </dgm:t>
    </dgm:pt>
    <dgm:pt modelId="{82165E23-33D2-45F5-9083-0500EBCFC18D}" type="sibTrans" cxnId="{EAEFF7ED-81CE-47C6-B836-FBFA34F06BB1}">
      <dgm:prSet/>
      <dgm:spPr/>
      <dgm:t>
        <a:bodyPr/>
        <a:lstStyle/>
        <a:p>
          <a:endParaRPr lang="en-US"/>
        </a:p>
      </dgm:t>
    </dgm:pt>
    <dgm:pt modelId="{55D141E3-C7C1-475D-9410-58925667793E}">
      <dgm:prSet phldrT="[Text]"/>
      <dgm:spPr/>
      <dgm:t>
        <a:bodyPr/>
        <a:lstStyle/>
        <a:p>
          <a:r>
            <a:rPr lang="en-US" dirty="0"/>
            <a:t>Contention for memory objects associated with the Temp Table Cache</a:t>
          </a:r>
          <a:br>
            <a:rPr lang="en-US" dirty="0"/>
          </a:br>
          <a:endParaRPr lang="en-US" dirty="0"/>
        </a:p>
      </dgm:t>
    </dgm:pt>
    <dgm:pt modelId="{58F4CBF5-D13A-4980-AA36-401ACA4A14DA}" type="parTrans" cxnId="{205F6BA5-81B7-4213-9B9E-52881BCD30C8}">
      <dgm:prSet/>
      <dgm:spPr/>
      <dgm:t>
        <a:bodyPr/>
        <a:lstStyle/>
        <a:p>
          <a:endParaRPr lang="en-US"/>
        </a:p>
      </dgm:t>
    </dgm:pt>
    <dgm:pt modelId="{E075433F-6BD6-4D2A-8266-D7CD45F0D86D}" type="sibTrans" cxnId="{205F6BA5-81B7-4213-9B9E-52881BCD30C8}">
      <dgm:prSet/>
      <dgm:spPr/>
      <dgm:t>
        <a:bodyPr/>
        <a:lstStyle/>
        <a:p>
          <a:endParaRPr lang="en-US"/>
        </a:p>
      </dgm:t>
    </dgm:pt>
    <dgm:pt modelId="{053D99CE-77DE-4FCB-9D50-2723595EE154}">
      <dgm:prSet phldrT="[Text]"/>
      <dgm:spPr/>
      <dgm:t>
        <a:bodyPr/>
        <a:lstStyle/>
        <a:p>
          <a:r>
            <a:rPr lang="en-US" dirty="0"/>
            <a:t>Look for either CMEMTHREAD waits or SOS_CACHESTORE spinlock waits (both can be due to other causes)</a:t>
          </a:r>
        </a:p>
      </dgm:t>
    </dgm:pt>
    <dgm:pt modelId="{7E968A7D-C410-408A-A63A-FCA70D4D4DBD}" type="parTrans" cxnId="{EBEE40A7-292A-4697-A66A-767489FA5C77}">
      <dgm:prSet/>
      <dgm:spPr/>
      <dgm:t>
        <a:bodyPr/>
        <a:lstStyle/>
        <a:p>
          <a:endParaRPr lang="en-US"/>
        </a:p>
      </dgm:t>
    </dgm:pt>
    <dgm:pt modelId="{F1A97C15-702E-4E67-8F7D-EAC0E29C1292}" type="sibTrans" cxnId="{EBEE40A7-292A-4697-A66A-767489FA5C77}">
      <dgm:prSet/>
      <dgm:spPr/>
      <dgm:t>
        <a:bodyPr/>
        <a:lstStyle/>
        <a:p>
          <a:endParaRPr lang="en-US"/>
        </a:p>
      </dgm:t>
    </dgm:pt>
    <dgm:pt modelId="{6AB7D33E-8C3E-4F57-B1C1-D10B23951701}">
      <dgm:prSet phldrT="[Text]"/>
      <dgm:spPr/>
      <dgm:t>
        <a:bodyPr/>
        <a:lstStyle/>
        <a:p>
          <a:r>
            <a:rPr lang="en-US" dirty="0"/>
            <a:t>Look for PAGELATCH waits on PFS and GAM pages</a:t>
          </a:r>
        </a:p>
      </dgm:t>
    </dgm:pt>
    <dgm:pt modelId="{EF23598F-5E70-47FB-ACE4-70CEF284DADB}" type="parTrans" cxnId="{C1872863-854E-4BC5-922B-629D410B7375}">
      <dgm:prSet/>
      <dgm:spPr/>
      <dgm:t>
        <a:bodyPr/>
        <a:lstStyle/>
        <a:p>
          <a:endParaRPr lang="en-US"/>
        </a:p>
      </dgm:t>
    </dgm:pt>
    <dgm:pt modelId="{3778EA8D-1803-4346-BFC4-1402FB3873EE}" type="sibTrans" cxnId="{C1872863-854E-4BC5-922B-629D410B7375}">
      <dgm:prSet/>
      <dgm:spPr/>
      <dgm:t>
        <a:bodyPr/>
        <a:lstStyle/>
        <a:p>
          <a:endParaRPr lang="en-US"/>
        </a:p>
      </dgm:t>
    </dgm:pt>
    <dgm:pt modelId="{9D69932A-97C1-463A-BD9C-08A96F4B80D6}" type="pres">
      <dgm:prSet presAssocID="{BF2F9325-53BB-4F99-BE78-C67CA5467295}" presName="Name0" presStyleCnt="0">
        <dgm:presLayoutVars>
          <dgm:dir/>
          <dgm:animLvl val="lvl"/>
          <dgm:resizeHandles val="exact"/>
        </dgm:presLayoutVars>
      </dgm:prSet>
      <dgm:spPr/>
    </dgm:pt>
    <dgm:pt modelId="{C26F1B07-C4E0-4F44-94F9-26D1CAE54152}" type="pres">
      <dgm:prSet presAssocID="{2E446DDC-D51E-4F3C-A3FF-2C2BD3ACF07C}" presName="composite" presStyleCnt="0"/>
      <dgm:spPr/>
    </dgm:pt>
    <dgm:pt modelId="{1C801DDA-E69B-4397-B2F8-397FEA30F476}" type="pres">
      <dgm:prSet presAssocID="{2E446DDC-D51E-4F3C-A3FF-2C2BD3ACF07C}" presName="parTx" presStyleLbl="alignNode1" presStyleIdx="0" presStyleCnt="3">
        <dgm:presLayoutVars>
          <dgm:chMax val="0"/>
          <dgm:chPref val="0"/>
          <dgm:bulletEnabled val="1"/>
        </dgm:presLayoutVars>
      </dgm:prSet>
      <dgm:spPr/>
    </dgm:pt>
    <dgm:pt modelId="{D918483F-CF14-452B-A224-8F9C81ACCAA2}" type="pres">
      <dgm:prSet presAssocID="{2E446DDC-D51E-4F3C-A3FF-2C2BD3ACF07C}" presName="desTx" presStyleLbl="alignAccFollowNode1" presStyleIdx="0" presStyleCnt="3">
        <dgm:presLayoutVars>
          <dgm:bulletEnabled val="1"/>
        </dgm:presLayoutVars>
      </dgm:prSet>
      <dgm:spPr/>
    </dgm:pt>
    <dgm:pt modelId="{67A718E8-A01D-437E-A265-7DC661DB12B6}" type="pres">
      <dgm:prSet presAssocID="{41AF8B15-F60D-43DA-B36F-B632242C74B2}" presName="space" presStyleCnt="0"/>
      <dgm:spPr/>
    </dgm:pt>
    <dgm:pt modelId="{D716FAC4-7343-4E4C-B81E-403AE804CD3D}" type="pres">
      <dgm:prSet presAssocID="{720DC074-F97B-458E-BDCC-6E3E32DC1559}" presName="composite" presStyleCnt="0"/>
      <dgm:spPr/>
    </dgm:pt>
    <dgm:pt modelId="{10285625-1791-460E-9F83-15B8447BDC5B}" type="pres">
      <dgm:prSet presAssocID="{720DC074-F97B-458E-BDCC-6E3E32DC1559}" presName="parTx" presStyleLbl="alignNode1" presStyleIdx="1" presStyleCnt="3">
        <dgm:presLayoutVars>
          <dgm:chMax val="0"/>
          <dgm:chPref val="0"/>
          <dgm:bulletEnabled val="1"/>
        </dgm:presLayoutVars>
      </dgm:prSet>
      <dgm:spPr/>
    </dgm:pt>
    <dgm:pt modelId="{3BDD2B67-16B7-46C8-983D-0FE1D6FFA94F}" type="pres">
      <dgm:prSet presAssocID="{720DC074-F97B-458E-BDCC-6E3E32DC1559}" presName="desTx" presStyleLbl="alignAccFollowNode1" presStyleIdx="1" presStyleCnt="3">
        <dgm:presLayoutVars>
          <dgm:bulletEnabled val="1"/>
        </dgm:presLayoutVars>
      </dgm:prSet>
      <dgm:spPr/>
    </dgm:pt>
    <dgm:pt modelId="{FC7DB19D-0800-4377-A13E-3C775E20EF9A}" type="pres">
      <dgm:prSet presAssocID="{2EC16E48-7CFD-4BA8-BEB4-B5B608243F73}" presName="space" presStyleCnt="0"/>
      <dgm:spPr/>
    </dgm:pt>
    <dgm:pt modelId="{2643605C-CD36-4A00-9601-E8D3A10CD8E1}" type="pres">
      <dgm:prSet presAssocID="{9DB59BFF-6BD0-4A0A-A638-3D6687C6142B}" presName="composite" presStyleCnt="0"/>
      <dgm:spPr/>
    </dgm:pt>
    <dgm:pt modelId="{7CB8524F-0FE7-4DE1-AA1B-4A433BDF23CB}" type="pres">
      <dgm:prSet presAssocID="{9DB59BFF-6BD0-4A0A-A638-3D6687C6142B}" presName="parTx" presStyleLbl="alignNode1" presStyleIdx="2" presStyleCnt="3">
        <dgm:presLayoutVars>
          <dgm:chMax val="0"/>
          <dgm:chPref val="0"/>
          <dgm:bulletEnabled val="1"/>
        </dgm:presLayoutVars>
      </dgm:prSet>
      <dgm:spPr/>
    </dgm:pt>
    <dgm:pt modelId="{8618242B-862F-4E9F-90D4-EAC8E2048866}" type="pres">
      <dgm:prSet presAssocID="{9DB59BFF-6BD0-4A0A-A638-3D6687C6142B}" presName="desTx" presStyleLbl="alignAccFollowNode1" presStyleIdx="2" presStyleCnt="3">
        <dgm:presLayoutVars>
          <dgm:bulletEnabled val="1"/>
        </dgm:presLayoutVars>
      </dgm:prSet>
      <dgm:spPr/>
    </dgm:pt>
  </dgm:ptLst>
  <dgm:cxnLst>
    <dgm:cxn modelId="{94447306-F36B-42F1-8364-632545393A4C}" type="presOf" srcId="{F18723B0-371E-4A9D-BBBA-5456E538ED50}" destId="{3BDD2B67-16B7-46C8-983D-0FE1D6FFA94F}" srcOrd="0" destOrd="1" presId="urn:microsoft.com/office/officeart/2005/8/layout/hList1"/>
    <dgm:cxn modelId="{5FB68012-61B0-482A-B34C-06A37EF3C320}" type="presOf" srcId="{BF2F9325-53BB-4F99-BE78-C67CA5467295}" destId="{9D69932A-97C1-463A-BD9C-08A96F4B80D6}" srcOrd="0" destOrd="0" presId="urn:microsoft.com/office/officeart/2005/8/layout/hList1"/>
    <dgm:cxn modelId="{ECB16A27-9B19-4EAA-82D3-F3C35BF33393}" srcId="{BF2F9325-53BB-4F99-BE78-C67CA5467295}" destId="{2E446DDC-D51E-4F3C-A3FF-2C2BD3ACF07C}" srcOrd="0" destOrd="0" parTransId="{D60A15CA-F2C3-4DAA-BB28-A12FD04954CF}" sibTransId="{41AF8B15-F60D-43DA-B36F-B632242C74B2}"/>
    <dgm:cxn modelId="{C1872863-854E-4BC5-922B-629D410B7375}" srcId="{2E446DDC-D51E-4F3C-A3FF-2C2BD3ACF07C}" destId="{6AB7D33E-8C3E-4F57-B1C1-D10B23951701}" srcOrd="1" destOrd="0" parTransId="{EF23598F-5E70-47FB-ACE4-70CEF284DADB}" sibTransId="{3778EA8D-1803-4346-BFC4-1402FB3873EE}"/>
    <dgm:cxn modelId="{DFC5A448-2034-42FE-B877-2CA004AFF665}" type="presOf" srcId="{30F0CE46-04C8-45E1-B5EC-17A8384753B7}" destId="{D918483F-CF14-452B-A224-8F9C81ACCAA2}" srcOrd="0" destOrd="0" presId="urn:microsoft.com/office/officeart/2005/8/layout/hList1"/>
    <dgm:cxn modelId="{F4321F6F-E464-4194-83E6-55EFF57A5F5B}" type="presOf" srcId="{143AECEF-5EDA-4257-9029-BDA6773762E5}" destId="{3BDD2B67-16B7-46C8-983D-0FE1D6FFA94F}" srcOrd="0" destOrd="0" presId="urn:microsoft.com/office/officeart/2005/8/layout/hList1"/>
    <dgm:cxn modelId="{B4C87A54-3982-4735-99BC-3A91822AC0EF}" srcId="{BF2F9325-53BB-4F99-BE78-C67CA5467295}" destId="{720DC074-F97B-458E-BDCC-6E3E32DC1559}" srcOrd="1" destOrd="0" parTransId="{8FE8F550-65F8-42B7-8F26-9B8F4B6C16EC}" sibTransId="{2EC16E48-7CFD-4BA8-BEB4-B5B608243F73}"/>
    <dgm:cxn modelId="{EDDF3177-CF6F-415E-B9A5-570835C4D623}" type="presOf" srcId="{720DC074-F97B-458E-BDCC-6E3E32DC1559}" destId="{10285625-1791-460E-9F83-15B8447BDC5B}" srcOrd="0" destOrd="0" presId="urn:microsoft.com/office/officeart/2005/8/layout/hList1"/>
    <dgm:cxn modelId="{205F6BA5-81B7-4213-9B9E-52881BCD30C8}" srcId="{9DB59BFF-6BD0-4A0A-A638-3D6687C6142B}" destId="{55D141E3-C7C1-475D-9410-58925667793E}" srcOrd="0" destOrd="0" parTransId="{58F4CBF5-D13A-4980-AA36-401ACA4A14DA}" sibTransId="{E075433F-6BD6-4D2A-8266-D7CD45F0D86D}"/>
    <dgm:cxn modelId="{EBEE40A7-292A-4697-A66A-767489FA5C77}" srcId="{9DB59BFF-6BD0-4A0A-A638-3D6687C6142B}" destId="{053D99CE-77DE-4FCB-9D50-2723595EE154}" srcOrd="1" destOrd="0" parTransId="{7E968A7D-C410-408A-A63A-FCA70D4D4DBD}" sibTransId="{F1A97C15-702E-4E67-8F7D-EAC0E29C1292}"/>
    <dgm:cxn modelId="{4979A8AC-4331-4D1D-A73D-6C47DA669EE8}" type="presOf" srcId="{6AB7D33E-8C3E-4F57-B1C1-D10B23951701}" destId="{D918483F-CF14-452B-A224-8F9C81ACCAA2}" srcOrd="0" destOrd="1" presId="urn:microsoft.com/office/officeart/2005/8/layout/hList1"/>
    <dgm:cxn modelId="{0A40B0AD-7334-4764-9F3C-8E5767FEC0EE}" type="presOf" srcId="{053D99CE-77DE-4FCB-9D50-2723595EE154}" destId="{8618242B-862F-4E9F-90D4-EAC8E2048866}" srcOrd="0" destOrd="1" presId="urn:microsoft.com/office/officeart/2005/8/layout/hList1"/>
    <dgm:cxn modelId="{CE7FA4DC-1BC8-42B8-9CCD-24890436C52B}" type="presOf" srcId="{55D141E3-C7C1-475D-9410-58925667793E}" destId="{8618242B-862F-4E9F-90D4-EAC8E2048866}" srcOrd="0" destOrd="0" presId="urn:microsoft.com/office/officeart/2005/8/layout/hList1"/>
    <dgm:cxn modelId="{C6ED34DE-CE9B-4DB8-81B6-2AB14FB28EF8}" type="presOf" srcId="{2E446DDC-D51E-4F3C-A3FF-2C2BD3ACF07C}" destId="{1C801DDA-E69B-4397-B2F8-397FEA30F476}" srcOrd="0" destOrd="0" presId="urn:microsoft.com/office/officeart/2005/8/layout/hList1"/>
    <dgm:cxn modelId="{EAEFF7ED-81CE-47C6-B836-FBFA34F06BB1}" srcId="{BF2F9325-53BB-4F99-BE78-C67CA5467295}" destId="{9DB59BFF-6BD0-4A0A-A638-3D6687C6142B}" srcOrd="2" destOrd="0" parTransId="{0BF9E381-2606-4492-BC86-246055437FB6}" sibTransId="{82165E23-33D2-45F5-9083-0500EBCFC18D}"/>
    <dgm:cxn modelId="{930C90EE-74C0-4F14-A3B0-101AE72A0972}" srcId="{720DC074-F97B-458E-BDCC-6E3E32DC1559}" destId="{F18723B0-371E-4A9D-BBBA-5456E538ED50}" srcOrd="1" destOrd="0" parTransId="{BC523008-AE24-4A6E-A9C3-712607F58F07}" sibTransId="{AC40FCF4-50A5-4198-9285-357F29201904}"/>
    <dgm:cxn modelId="{A71098F4-D476-4295-A910-930A0BF942F6}" type="presOf" srcId="{9DB59BFF-6BD0-4A0A-A638-3D6687C6142B}" destId="{7CB8524F-0FE7-4DE1-AA1B-4A433BDF23CB}" srcOrd="0" destOrd="0" presId="urn:microsoft.com/office/officeart/2005/8/layout/hList1"/>
    <dgm:cxn modelId="{A6BF59F6-72AD-4BF6-A950-C9B9D3897B4F}" srcId="{2E446DDC-D51E-4F3C-A3FF-2C2BD3ACF07C}" destId="{30F0CE46-04C8-45E1-B5EC-17A8384753B7}" srcOrd="0" destOrd="0" parTransId="{912F21D9-174A-4D4D-97A0-DD276BC45E2D}" sibTransId="{BEB250B9-1046-472F-8E61-795AA8AEE881}"/>
    <dgm:cxn modelId="{54EDC1FC-B20A-47D3-A182-A10418275DE9}" srcId="{720DC074-F97B-458E-BDCC-6E3E32DC1559}" destId="{143AECEF-5EDA-4257-9029-BDA6773762E5}" srcOrd="0" destOrd="0" parTransId="{38FA5D81-5D21-4131-95E9-D1D1BCEB6E06}" sibTransId="{5B408511-B2E9-491C-ABB5-D9A5522EC03D}"/>
    <dgm:cxn modelId="{E2FBD39F-1E1E-4805-B9D7-702C58737FB9}" type="presParOf" srcId="{9D69932A-97C1-463A-BD9C-08A96F4B80D6}" destId="{C26F1B07-C4E0-4F44-94F9-26D1CAE54152}" srcOrd="0" destOrd="0" presId="urn:microsoft.com/office/officeart/2005/8/layout/hList1"/>
    <dgm:cxn modelId="{052555D0-018B-42BE-B678-85AEA47395DC}" type="presParOf" srcId="{C26F1B07-C4E0-4F44-94F9-26D1CAE54152}" destId="{1C801DDA-E69B-4397-B2F8-397FEA30F476}" srcOrd="0" destOrd="0" presId="urn:microsoft.com/office/officeart/2005/8/layout/hList1"/>
    <dgm:cxn modelId="{84E6D10F-9F2D-4F8F-AF6D-DB9FBFAF0219}" type="presParOf" srcId="{C26F1B07-C4E0-4F44-94F9-26D1CAE54152}" destId="{D918483F-CF14-452B-A224-8F9C81ACCAA2}" srcOrd="1" destOrd="0" presId="urn:microsoft.com/office/officeart/2005/8/layout/hList1"/>
    <dgm:cxn modelId="{602FD93F-05AA-46F0-B574-BDF7A924ADDD}" type="presParOf" srcId="{9D69932A-97C1-463A-BD9C-08A96F4B80D6}" destId="{67A718E8-A01D-437E-A265-7DC661DB12B6}" srcOrd="1" destOrd="0" presId="urn:microsoft.com/office/officeart/2005/8/layout/hList1"/>
    <dgm:cxn modelId="{4E1BA6FA-E557-42FF-B252-E801FBAF9D36}" type="presParOf" srcId="{9D69932A-97C1-463A-BD9C-08A96F4B80D6}" destId="{D716FAC4-7343-4E4C-B81E-403AE804CD3D}" srcOrd="2" destOrd="0" presId="urn:microsoft.com/office/officeart/2005/8/layout/hList1"/>
    <dgm:cxn modelId="{38E27A55-2892-41A7-A1C0-E9C0EE2BC74E}" type="presParOf" srcId="{D716FAC4-7343-4E4C-B81E-403AE804CD3D}" destId="{10285625-1791-460E-9F83-15B8447BDC5B}" srcOrd="0" destOrd="0" presId="urn:microsoft.com/office/officeart/2005/8/layout/hList1"/>
    <dgm:cxn modelId="{A4F427C8-6116-461E-8A6A-B8260A777C21}" type="presParOf" srcId="{D716FAC4-7343-4E4C-B81E-403AE804CD3D}" destId="{3BDD2B67-16B7-46C8-983D-0FE1D6FFA94F}" srcOrd="1" destOrd="0" presId="urn:microsoft.com/office/officeart/2005/8/layout/hList1"/>
    <dgm:cxn modelId="{91F87B3D-2DA1-4D92-A274-249716EBE6BB}" type="presParOf" srcId="{9D69932A-97C1-463A-BD9C-08A96F4B80D6}" destId="{FC7DB19D-0800-4377-A13E-3C775E20EF9A}" srcOrd="3" destOrd="0" presId="urn:microsoft.com/office/officeart/2005/8/layout/hList1"/>
    <dgm:cxn modelId="{BE78E038-F706-4DC5-A659-CFBC96EF1CE7}" type="presParOf" srcId="{9D69932A-97C1-463A-BD9C-08A96F4B80D6}" destId="{2643605C-CD36-4A00-9601-E8D3A10CD8E1}" srcOrd="4" destOrd="0" presId="urn:microsoft.com/office/officeart/2005/8/layout/hList1"/>
    <dgm:cxn modelId="{A3B0BFF1-D2AD-451F-A1BA-8E457318FB47}" type="presParOf" srcId="{2643605C-CD36-4A00-9601-E8D3A10CD8E1}" destId="{7CB8524F-0FE7-4DE1-AA1B-4A433BDF23CB}" srcOrd="0" destOrd="0" presId="urn:microsoft.com/office/officeart/2005/8/layout/hList1"/>
    <dgm:cxn modelId="{9DEB7DA6-422D-442B-AFF7-93ECF3925608}" type="presParOf" srcId="{2643605C-CD36-4A00-9601-E8D3A10CD8E1}" destId="{8618242B-862F-4E9F-90D4-EAC8E20488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8E093AA-A304-4267-A77A-EAAD686FBF5C}"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3939D0BC-91CA-41E7-9F9C-C15DC0E46810}">
      <dgm:prSet phldrT="[Text]" custT="1"/>
      <dgm:spPr/>
      <dgm:t>
        <a:bodyPr/>
        <a:lstStyle/>
        <a:p>
          <a:r>
            <a:rPr lang="en-US" sz="3200"/>
            <a:t>Configuration</a:t>
          </a:r>
          <a:endParaRPr lang="en-US" sz="3200" dirty="0"/>
        </a:p>
      </dgm:t>
    </dgm:pt>
    <dgm:pt modelId="{DF146C17-AE83-4B4B-9B72-193FAA9758CF}" type="parTrans" cxnId="{FF3CC4A4-82D5-498B-9CFD-240C2061F608}">
      <dgm:prSet/>
      <dgm:spPr/>
      <dgm:t>
        <a:bodyPr/>
        <a:lstStyle/>
        <a:p>
          <a:endParaRPr lang="en-US"/>
        </a:p>
      </dgm:t>
    </dgm:pt>
    <dgm:pt modelId="{E165A8A5-311D-4DF2-B076-AEA42BB9C590}" type="sibTrans" cxnId="{FF3CC4A4-82D5-498B-9CFD-240C2061F608}">
      <dgm:prSet/>
      <dgm:spPr/>
      <dgm:t>
        <a:bodyPr/>
        <a:lstStyle/>
        <a:p>
          <a:endParaRPr lang="en-US"/>
        </a:p>
      </dgm:t>
    </dgm:pt>
    <dgm:pt modelId="{4E626F60-5BE0-49A2-83A2-44F5FCE4C953}">
      <dgm:prSet phldrT="[Text]" custT="1"/>
      <dgm:spPr/>
      <dgm:t>
        <a:bodyPr/>
        <a:lstStyle/>
        <a:p>
          <a:r>
            <a:rPr lang="en-US" sz="1800" dirty="0"/>
            <a:t>Ensure that you have multiple equally sized files</a:t>
          </a:r>
        </a:p>
      </dgm:t>
    </dgm:pt>
    <dgm:pt modelId="{6FCC7B7C-19A0-49CA-B3BC-6FBBDDC5F51E}" type="parTrans" cxnId="{34BA1B1F-CD5C-4E05-9E38-C2A3CA4D03F5}">
      <dgm:prSet/>
      <dgm:spPr/>
      <dgm:t>
        <a:bodyPr/>
        <a:lstStyle/>
        <a:p>
          <a:endParaRPr lang="en-US"/>
        </a:p>
      </dgm:t>
    </dgm:pt>
    <dgm:pt modelId="{78D84AA3-F876-4E5B-9745-5AFE0501056A}" type="sibTrans" cxnId="{34BA1B1F-CD5C-4E05-9E38-C2A3CA4D03F5}">
      <dgm:prSet/>
      <dgm:spPr/>
      <dgm:t>
        <a:bodyPr/>
        <a:lstStyle/>
        <a:p>
          <a:endParaRPr lang="en-US"/>
        </a:p>
      </dgm:t>
    </dgm:pt>
    <dgm:pt modelId="{67C6F57A-E3E6-487B-BAAA-094A440817A7}">
      <dgm:prSet phldrT="[Text]" custT="1"/>
      <dgm:spPr/>
      <dgm:t>
        <a:bodyPr/>
        <a:lstStyle/>
        <a:p>
          <a:r>
            <a:rPr lang="en-US" sz="1800" dirty="0"/>
            <a:t>Enable TF 1117 and 1118 if you are on SQL Server 2014 or earlier</a:t>
          </a:r>
        </a:p>
      </dgm:t>
    </dgm:pt>
    <dgm:pt modelId="{FC1EEA42-255E-492C-A540-BA368A8D68F5}" type="parTrans" cxnId="{F29917E8-C7D3-43A3-8D74-47C8AD73B76F}">
      <dgm:prSet/>
      <dgm:spPr/>
      <dgm:t>
        <a:bodyPr/>
        <a:lstStyle/>
        <a:p>
          <a:endParaRPr lang="en-US"/>
        </a:p>
      </dgm:t>
    </dgm:pt>
    <dgm:pt modelId="{F13DC882-914A-42B2-A81C-C3CCB736794A}" type="sibTrans" cxnId="{F29917E8-C7D3-43A3-8D74-47C8AD73B76F}">
      <dgm:prSet/>
      <dgm:spPr/>
      <dgm:t>
        <a:bodyPr/>
        <a:lstStyle/>
        <a:p>
          <a:endParaRPr lang="en-US"/>
        </a:p>
      </dgm:t>
    </dgm:pt>
    <dgm:pt modelId="{764DBAD8-4588-4805-B9A1-361A054F3E0B}">
      <dgm:prSet phldrT="[Text]" custT="1"/>
      <dgm:spPr/>
      <dgm:t>
        <a:bodyPr/>
        <a:lstStyle/>
        <a:p>
          <a:r>
            <a:rPr lang="en-US" sz="3200" dirty="0"/>
            <a:t>Code Changes</a:t>
          </a:r>
        </a:p>
      </dgm:t>
    </dgm:pt>
    <dgm:pt modelId="{455C7B4A-B156-4EBD-84A0-46E2BB35844B}" type="parTrans" cxnId="{F125996E-AEBA-4945-9C69-0FD1823A8676}">
      <dgm:prSet/>
      <dgm:spPr/>
      <dgm:t>
        <a:bodyPr/>
        <a:lstStyle/>
        <a:p>
          <a:endParaRPr lang="en-US"/>
        </a:p>
      </dgm:t>
    </dgm:pt>
    <dgm:pt modelId="{4674BCF1-D96E-4364-B5E9-F6AB3B3C1D20}" type="sibTrans" cxnId="{F125996E-AEBA-4945-9C69-0FD1823A8676}">
      <dgm:prSet/>
      <dgm:spPr/>
      <dgm:t>
        <a:bodyPr/>
        <a:lstStyle/>
        <a:p>
          <a:endParaRPr lang="en-US"/>
        </a:p>
      </dgm:t>
    </dgm:pt>
    <dgm:pt modelId="{5F7AEE17-84A4-4356-8CE2-0109EB1B0E9E}">
      <dgm:prSet phldrT="[Text]" custT="1"/>
      <dgm:spPr/>
      <dgm:t>
        <a:bodyPr/>
        <a:lstStyle/>
        <a:p>
          <a:r>
            <a:rPr lang="en-US" sz="1800" dirty="0"/>
            <a:t>Do not alter temp tables after they have been created</a:t>
          </a:r>
        </a:p>
      </dgm:t>
    </dgm:pt>
    <dgm:pt modelId="{E137F7F2-050B-4979-9D57-30F0F0C60CA5}" type="parTrans" cxnId="{FE38C1D8-1114-44BF-969D-5C1420C377CE}">
      <dgm:prSet/>
      <dgm:spPr/>
      <dgm:t>
        <a:bodyPr/>
        <a:lstStyle/>
        <a:p>
          <a:endParaRPr lang="en-US"/>
        </a:p>
      </dgm:t>
    </dgm:pt>
    <dgm:pt modelId="{3EE091BC-2861-470F-BB4C-BEDD4A20541B}" type="sibTrans" cxnId="{FE38C1D8-1114-44BF-969D-5C1420C377CE}">
      <dgm:prSet/>
      <dgm:spPr/>
      <dgm:t>
        <a:bodyPr/>
        <a:lstStyle/>
        <a:p>
          <a:endParaRPr lang="en-US"/>
        </a:p>
      </dgm:t>
    </dgm:pt>
    <dgm:pt modelId="{41656447-B54F-4D98-95E2-82FF4CED2096}">
      <dgm:prSet phldrT="[Text]" custT="1"/>
      <dgm:spPr/>
      <dgm:t>
        <a:bodyPr/>
        <a:lstStyle/>
        <a:p>
          <a:r>
            <a:rPr lang="en-US" sz="1800" dirty="0"/>
            <a:t>Start with the lesser of 1 per core or 8 and increase as needed</a:t>
          </a:r>
        </a:p>
      </dgm:t>
    </dgm:pt>
    <dgm:pt modelId="{9B4CB025-6202-4B69-BFB4-EECAC082FBB4}" type="parTrans" cxnId="{6C8C464D-994C-43D2-BA6A-5F73C03ED977}">
      <dgm:prSet/>
      <dgm:spPr/>
      <dgm:t>
        <a:bodyPr/>
        <a:lstStyle/>
        <a:p>
          <a:endParaRPr lang="en-US"/>
        </a:p>
      </dgm:t>
    </dgm:pt>
    <dgm:pt modelId="{73DE087E-0385-49C2-932A-F53A31FB419F}" type="sibTrans" cxnId="{6C8C464D-994C-43D2-BA6A-5F73C03ED977}">
      <dgm:prSet/>
      <dgm:spPr/>
      <dgm:t>
        <a:bodyPr/>
        <a:lstStyle/>
        <a:p>
          <a:endParaRPr lang="en-US"/>
        </a:p>
      </dgm:t>
    </dgm:pt>
    <dgm:pt modelId="{1CE89216-EEC5-4C8C-B3D9-3721C0C1C11D}">
      <dgm:prSet phldrT="[Text]" custT="1"/>
      <dgm:spPr/>
      <dgm:t>
        <a:bodyPr/>
        <a:lstStyle/>
        <a:p>
          <a:r>
            <a:rPr lang="en-US" sz="1800" dirty="0"/>
            <a:t>Do not truncate temp tables</a:t>
          </a:r>
        </a:p>
      </dgm:t>
    </dgm:pt>
    <dgm:pt modelId="{65A04D69-7C88-45C4-BF8D-7F93D9815C72}" type="parTrans" cxnId="{F014ADF7-18AD-43AE-B752-281AD3C48D98}">
      <dgm:prSet/>
      <dgm:spPr/>
      <dgm:t>
        <a:bodyPr/>
        <a:lstStyle/>
        <a:p>
          <a:endParaRPr lang="en-US"/>
        </a:p>
      </dgm:t>
    </dgm:pt>
    <dgm:pt modelId="{15F36FDF-7593-4050-BD77-99128860067C}" type="sibTrans" cxnId="{F014ADF7-18AD-43AE-B752-281AD3C48D98}">
      <dgm:prSet/>
      <dgm:spPr/>
      <dgm:t>
        <a:bodyPr/>
        <a:lstStyle/>
        <a:p>
          <a:endParaRPr lang="en-US"/>
        </a:p>
      </dgm:t>
    </dgm:pt>
    <dgm:pt modelId="{33C33D54-348B-40DD-A623-48E0265561C6}">
      <dgm:prSet phldrT="[Text]" custT="1"/>
      <dgm:spPr/>
      <dgm:t>
        <a:bodyPr/>
        <a:lstStyle/>
        <a:p>
          <a:r>
            <a:rPr lang="en-US" sz="1800" dirty="0"/>
            <a:t>Move index creation statements to the new inline syntax</a:t>
          </a:r>
        </a:p>
      </dgm:t>
    </dgm:pt>
    <dgm:pt modelId="{C0D65CA2-22A3-4150-AD48-6276433784E7}" type="parTrans" cxnId="{36FD4810-38BD-4324-9B7A-FC94EA262319}">
      <dgm:prSet/>
      <dgm:spPr/>
      <dgm:t>
        <a:bodyPr/>
        <a:lstStyle/>
        <a:p>
          <a:endParaRPr lang="en-US"/>
        </a:p>
      </dgm:t>
    </dgm:pt>
    <dgm:pt modelId="{C9D99BE4-3E4D-480F-A3A8-ECEF2E22E86A}" type="sibTrans" cxnId="{36FD4810-38BD-4324-9B7A-FC94EA262319}">
      <dgm:prSet/>
      <dgm:spPr/>
      <dgm:t>
        <a:bodyPr/>
        <a:lstStyle/>
        <a:p>
          <a:endParaRPr lang="en-US"/>
        </a:p>
      </dgm:t>
    </dgm:pt>
    <dgm:pt modelId="{6342342B-EA5C-46A2-B13C-76C1D5F07299}">
      <dgm:prSet phldrT="[Text]" custT="1"/>
      <dgm:spPr/>
      <dgm:t>
        <a:bodyPr/>
        <a:lstStyle/>
        <a:p>
          <a:r>
            <a:rPr lang="en-US" sz="1800" dirty="0"/>
            <a:t>Avoid using temp tables inside ad-hoc batches</a:t>
          </a:r>
        </a:p>
      </dgm:t>
    </dgm:pt>
    <dgm:pt modelId="{E980C2CC-4D4B-41D0-9A3A-A1CAB170D4FA}" type="parTrans" cxnId="{B99F0BC6-9BB6-44E3-9752-6657ED0DD0EB}">
      <dgm:prSet/>
      <dgm:spPr/>
      <dgm:t>
        <a:bodyPr/>
        <a:lstStyle/>
        <a:p>
          <a:endParaRPr lang="en-US"/>
        </a:p>
      </dgm:t>
    </dgm:pt>
    <dgm:pt modelId="{8B9E7923-BFB4-49DF-9710-394B042A4573}" type="sibTrans" cxnId="{B99F0BC6-9BB6-44E3-9752-6657ED0DD0EB}">
      <dgm:prSet/>
      <dgm:spPr/>
      <dgm:t>
        <a:bodyPr/>
        <a:lstStyle/>
        <a:p>
          <a:endParaRPr lang="en-US"/>
        </a:p>
      </dgm:t>
    </dgm:pt>
    <dgm:pt modelId="{E6A70B81-0858-493D-985A-9E5F066A1719}">
      <dgm:prSet phldrT="[Text]" custT="1"/>
      <dgm:spPr/>
      <dgm:t>
        <a:bodyPr/>
        <a:lstStyle/>
        <a:p>
          <a:r>
            <a:rPr lang="en-US" sz="3200" dirty="0"/>
            <a:t>Version</a:t>
          </a:r>
        </a:p>
      </dgm:t>
    </dgm:pt>
    <dgm:pt modelId="{9AC1D5F4-AFB2-4F4D-B190-48299B6B208E}" type="parTrans" cxnId="{E4A74A14-7D5A-4F72-A515-955E53AB5DD8}">
      <dgm:prSet/>
      <dgm:spPr/>
      <dgm:t>
        <a:bodyPr/>
        <a:lstStyle/>
        <a:p>
          <a:endParaRPr lang="en-US"/>
        </a:p>
      </dgm:t>
    </dgm:pt>
    <dgm:pt modelId="{B6FCE1F5-17C4-4CA9-BA1F-9994F1C0C202}" type="sibTrans" cxnId="{E4A74A14-7D5A-4F72-A515-955E53AB5DD8}">
      <dgm:prSet/>
      <dgm:spPr/>
      <dgm:t>
        <a:bodyPr/>
        <a:lstStyle/>
        <a:p>
          <a:endParaRPr lang="en-US"/>
        </a:p>
      </dgm:t>
    </dgm:pt>
    <dgm:pt modelId="{85398BC1-56B2-48AD-B21E-A59EB57C662F}">
      <dgm:prSet phldrT="[Text]" custT="1"/>
      <dgm:spPr/>
      <dgm:t>
        <a:bodyPr/>
        <a:lstStyle/>
        <a:p>
          <a:r>
            <a:rPr lang="en-US" sz="1800" dirty="0"/>
            <a:t>Ensure you are on the latest service pack and CU to take advantage of all improvements</a:t>
          </a:r>
        </a:p>
      </dgm:t>
    </dgm:pt>
    <dgm:pt modelId="{89356A07-9E2D-4475-8CCB-06DA7154DFF1}" type="parTrans" cxnId="{62E24B4D-08A2-43C4-B829-406473963D23}">
      <dgm:prSet/>
      <dgm:spPr/>
      <dgm:t>
        <a:bodyPr/>
        <a:lstStyle/>
        <a:p>
          <a:endParaRPr lang="en-US"/>
        </a:p>
      </dgm:t>
    </dgm:pt>
    <dgm:pt modelId="{C0CEB827-9D10-4971-BECF-B7216C469706}" type="sibTrans" cxnId="{62E24B4D-08A2-43C4-B829-406473963D23}">
      <dgm:prSet/>
      <dgm:spPr/>
      <dgm:t>
        <a:bodyPr/>
        <a:lstStyle/>
        <a:p>
          <a:endParaRPr lang="en-US"/>
        </a:p>
      </dgm:t>
    </dgm:pt>
    <dgm:pt modelId="{E6EDFBDB-7971-4F55-A4F5-CF3EE181B52A}">
      <dgm:prSet phldrT="[Text]" custT="1"/>
      <dgm:spPr/>
      <dgm:t>
        <a:bodyPr/>
        <a:lstStyle/>
        <a:p>
          <a:r>
            <a:rPr lang="en-US" sz="1800" dirty="0"/>
            <a:t>If PFS and metadata contention is severe, consider upgrading to SQL Server 2019</a:t>
          </a:r>
        </a:p>
      </dgm:t>
    </dgm:pt>
    <dgm:pt modelId="{49E230D8-5A3D-4FA1-820B-961412CC3A05}" type="parTrans" cxnId="{32BF7B14-C6D5-45D6-B213-8C161076690A}">
      <dgm:prSet/>
      <dgm:spPr/>
      <dgm:t>
        <a:bodyPr/>
        <a:lstStyle/>
        <a:p>
          <a:endParaRPr lang="en-US"/>
        </a:p>
      </dgm:t>
    </dgm:pt>
    <dgm:pt modelId="{211FD9A7-A3FC-46A9-A2DA-842BABB43498}" type="sibTrans" cxnId="{32BF7B14-C6D5-45D6-B213-8C161076690A}">
      <dgm:prSet/>
      <dgm:spPr/>
      <dgm:t>
        <a:bodyPr/>
        <a:lstStyle/>
        <a:p>
          <a:endParaRPr lang="en-US"/>
        </a:p>
      </dgm:t>
    </dgm:pt>
    <dgm:pt modelId="{8331ACB5-D364-41E2-8E45-C8DF7CB949E7}" type="pres">
      <dgm:prSet presAssocID="{E8E093AA-A304-4267-A77A-EAAD686FBF5C}" presName="Name0" presStyleCnt="0">
        <dgm:presLayoutVars>
          <dgm:dir/>
          <dgm:animLvl val="lvl"/>
          <dgm:resizeHandles val="exact"/>
        </dgm:presLayoutVars>
      </dgm:prSet>
      <dgm:spPr/>
    </dgm:pt>
    <dgm:pt modelId="{591CAF31-55C8-4AB0-91FF-04418F920B68}" type="pres">
      <dgm:prSet presAssocID="{3939D0BC-91CA-41E7-9F9C-C15DC0E46810}" presName="linNode" presStyleCnt="0"/>
      <dgm:spPr/>
    </dgm:pt>
    <dgm:pt modelId="{2B4C0811-FB74-4300-8F49-9BC181E6A985}" type="pres">
      <dgm:prSet presAssocID="{3939D0BC-91CA-41E7-9F9C-C15DC0E46810}" presName="parentText" presStyleLbl="node1" presStyleIdx="0" presStyleCnt="3" custScaleX="85803">
        <dgm:presLayoutVars>
          <dgm:chMax val="1"/>
          <dgm:bulletEnabled val="1"/>
        </dgm:presLayoutVars>
      </dgm:prSet>
      <dgm:spPr/>
    </dgm:pt>
    <dgm:pt modelId="{6DA6107A-2AB6-4EE0-AF15-C4444EDC66CF}" type="pres">
      <dgm:prSet presAssocID="{3939D0BC-91CA-41E7-9F9C-C15DC0E46810}" presName="descendantText" presStyleLbl="alignAccFollowNode1" presStyleIdx="0" presStyleCnt="3">
        <dgm:presLayoutVars>
          <dgm:bulletEnabled val="1"/>
        </dgm:presLayoutVars>
      </dgm:prSet>
      <dgm:spPr/>
    </dgm:pt>
    <dgm:pt modelId="{F6593A81-F240-4A32-AD68-1664144B8523}" type="pres">
      <dgm:prSet presAssocID="{E165A8A5-311D-4DF2-B076-AEA42BB9C590}" presName="sp" presStyleCnt="0"/>
      <dgm:spPr/>
    </dgm:pt>
    <dgm:pt modelId="{58584CBF-970A-4DDA-81BE-79A02D4EF081}" type="pres">
      <dgm:prSet presAssocID="{764DBAD8-4588-4805-B9A1-361A054F3E0B}" presName="linNode" presStyleCnt="0"/>
      <dgm:spPr/>
    </dgm:pt>
    <dgm:pt modelId="{09AB42F5-0E43-48F0-A69A-74ADAF48C0C8}" type="pres">
      <dgm:prSet presAssocID="{764DBAD8-4588-4805-B9A1-361A054F3E0B}" presName="parentText" presStyleLbl="node1" presStyleIdx="1" presStyleCnt="3" custScaleX="85803">
        <dgm:presLayoutVars>
          <dgm:chMax val="1"/>
          <dgm:bulletEnabled val="1"/>
        </dgm:presLayoutVars>
      </dgm:prSet>
      <dgm:spPr/>
    </dgm:pt>
    <dgm:pt modelId="{DC16E66E-DE3C-4974-BE7D-98375D9FD07F}" type="pres">
      <dgm:prSet presAssocID="{764DBAD8-4588-4805-B9A1-361A054F3E0B}" presName="descendantText" presStyleLbl="alignAccFollowNode1" presStyleIdx="1" presStyleCnt="3">
        <dgm:presLayoutVars>
          <dgm:bulletEnabled val="1"/>
        </dgm:presLayoutVars>
      </dgm:prSet>
      <dgm:spPr/>
    </dgm:pt>
    <dgm:pt modelId="{86023B84-E0D9-4C60-BF9E-FBEA45355478}" type="pres">
      <dgm:prSet presAssocID="{4674BCF1-D96E-4364-B5E9-F6AB3B3C1D20}" presName="sp" presStyleCnt="0"/>
      <dgm:spPr/>
    </dgm:pt>
    <dgm:pt modelId="{2B2C4768-10B4-48CD-97D8-2BF2B6F54192}" type="pres">
      <dgm:prSet presAssocID="{E6A70B81-0858-493D-985A-9E5F066A1719}" presName="linNode" presStyleCnt="0"/>
      <dgm:spPr/>
    </dgm:pt>
    <dgm:pt modelId="{B7498EE1-B191-480B-98E8-2F0B9DA42F02}" type="pres">
      <dgm:prSet presAssocID="{E6A70B81-0858-493D-985A-9E5F066A1719}" presName="parentText" presStyleLbl="node1" presStyleIdx="2" presStyleCnt="3" custScaleX="85803">
        <dgm:presLayoutVars>
          <dgm:chMax val="1"/>
          <dgm:bulletEnabled val="1"/>
        </dgm:presLayoutVars>
      </dgm:prSet>
      <dgm:spPr/>
    </dgm:pt>
    <dgm:pt modelId="{E2AAA218-D295-4B25-AC45-5B152E07D280}" type="pres">
      <dgm:prSet presAssocID="{E6A70B81-0858-493D-985A-9E5F066A1719}" presName="descendantText" presStyleLbl="alignAccFollowNode1" presStyleIdx="2" presStyleCnt="3">
        <dgm:presLayoutVars>
          <dgm:bulletEnabled val="1"/>
        </dgm:presLayoutVars>
      </dgm:prSet>
      <dgm:spPr/>
    </dgm:pt>
  </dgm:ptLst>
  <dgm:cxnLst>
    <dgm:cxn modelId="{7F5CB707-C8F1-4AFC-BA7C-F5323FBB342B}" type="presOf" srcId="{E6A70B81-0858-493D-985A-9E5F066A1719}" destId="{B7498EE1-B191-480B-98E8-2F0B9DA42F02}" srcOrd="0" destOrd="0" presId="urn:microsoft.com/office/officeart/2005/8/layout/vList5"/>
    <dgm:cxn modelId="{E381BF07-D9C1-40AA-B618-F46346E6AC8E}" type="presOf" srcId="{4E626F60-5BE0-49A2-83A2-44F5FCE4C953}" destId="{6DA6107A-2AB6-4EE0-AF15-C4444EDC66CF}" srcOrd="0" destOrd="0" presId="urn:microsoft.com/office/officeart/2005/8/layout/vList5"/>
    <dgm:cxn modelId="{205E8D0C-AA7D-4BBC-9608-AFC340B554BA}" type="presOf" srcId="{5F7AEE17-84A4-4356-8CE2-0109EB1B0E9E}" destId="{DC16E66E-DE3C-4974-BE7D-98375D9FD07F}" srcOrd="0" destOrd="0" presId="urn:microsoft.com/office/officeart/2005/8/layout/vList5"/>
    <dgm:cxn modelId="{36FD4810-38BD-4324-9B7A-FC94EA262319}" srcId="{764DBAD8-4588-4805-B9A1-361A054F3E0B}" destId="{33C33D54-348B-40DD-A623-48E0265561C6}" srcOrd="2" destOrd="0" parTransId="{C0D65CA2-22A3-4150-AD48-6276433784E7}" sibTransId="{C9D99BE4-3E4D-480F-A3A8-ECEF2E22E86A}"/>
    <dgm:cxn modelId="{E4A74A14-7D5A-4F72-A515-955E53AB5DD8}" srcId="{E8E093AA-A304-4267-A77A-EAAD686FBF5C}" destId="{E6A70B81-0858-493D-985A-9E5F066A1719}" srcOrd="2" destOrd="0" parTransId="{9AC1D5F4-AFB2-4F4D-B190-48299B6B208E}" sibTransId="{B6FCE1F5-17C4-4CA9-BA1F-9994F1C0C202}"/>
    <dgm:cxn modelId="{32BF7B14-C6D5-45D6-B213-8C161076690A}" srcId="{E6A70B81-0858-493D-985A-9E5F066A1719}" destId="{E6EDFBDB-7971-4F55-A4F5-CF3EE181B52A}" srcOrd="1" destOrd="0" parTransId="{49E230D8-5A3D-4FA1-820B-961412CC3A05}" sibTransId="{211FD9A7-A3FC-46A9-A2DA-842BABB43498}"/>
    <dgm:cxn modelId="{34BA1B1F-CD5C-4E05-9E38-C2A3CA4D03F5}" srcId="{3939D0BC-91CA-41E7-9F9C-C15DC0E46810}" destId="{4E626F60-5BE0-49A2-83A2-44F5FCE4C953}" srcOrd="0" destOrd="0" parTransId="{6FCC7B7C-19A0-49CA-B3BC-6FBBDDC5F51E}" sibTransId="{78D84AA3-F876-4E5B-9745-5AFE0501056A}"/>
    <dgm:cxn modelId="{81297927-8FEA-4164-88C2-4B29528E5249}" type="presOf" srcId="{6342342B-EA5C-46A2-B13C-76C1D5F07299}" destId="{DC16E66E-DE3C-4974-BE7D-98375D9FD07F}" srcOrd="0" destOrd="3" presId="urn:microsoft.com/office/officeart/2005/8/layout/vList5"/>
    <dgm:cxn modelId="{1A81F14A-C5C4-4972-9854-A44D5A6948EB}" type="presOf" srcId="{67C6F57A-E3E6-487B-BAAA-094A440817A7}" destId="{6DA6107A-2AB6-4EE0-AF15-C4444EDC66CF}" srcOrd="0" destOrd="2" presId="urn:microsoft.com/office/officeart/2005/8/layout/vList5"/>
    <dgm:cxn modelId="{6C8C464D-994C-43D2-BA6A-5F73C03ED977}" srcId="{3939D0BC-91CA-41E7-9F9C-C15DC0E46810}" destId="{41656447-B54F-4D98-95E2-82FF4CED2096}" srcOrd="1" destOrd="0" parTransId="{9B4CB025-6202-4B69-BFB4-EECAC082FBB4}" sibTransId="{73DE087E-0385-49C2-932A-F53A31FB419F}"/>
    <dgm:cxn modelId="{62E24B4D-08A2-43C4-B829-406473963D23}" srcId="{E6A70B81-0858-493D-985A-9E5F066A1719}" destId="{85398BC1-56B2-48AD-B21E-A59EB57C662F}" srcOrd="0" destOrd="0" parTransId="{89356A07-9E2D-4475-8CCB-06DA7154DFF1}" sibTransId="{C0CEB827-9D10-4971-BECF-B7216C469706}"/>
    <dgm:cxn modelId="{F125996E-AEBA-4945-9C69-0FD1823A8676}" srcId="{E8E093AA-A304-4267-A77A-EAAD686FBF5C}" destId="{764DBAD8-4588-4805-B9A1-361A054F3E0B}" srcOrd="1" destOrd="0" parTransId="{455C7B4A-B156-4EBD-84A0-46E2BB35844B}" sibTransId="{4674BCF1-D96E-4364-B5E9-F6AB3B3C1D20}"/>
    <dgm:cxn modelId="{07EB7E72-D06B-4261-B22A-54C85CDFA6A3}" type="presOf" srcId="{E8E093AA-A304-4267-A77A-EAAD686FBF5C}" destId="{8331ACB5-D364-41E2-8E45-C8DF7CB949E7}" srcOrd="0" destOrd="0" presId="urn:microsoft.com/office/officeart/2005/8/layout/vList5"/>
    <dgm:cxn modelId="{70763B56-8B1D-4CDC-A40B-6CB05BF666FC}" type="presOf" srcId="{1CE89216-EEC5-4C8C-B3D9-3721C0C1C11D}" destId="{DC16E66E-DE3C-4974-BE7D-98375D9FD07F}" srcOrd="0" destOrd="1" presId="urn:microsoft.com/office/officeart/2005/8/layout/vList5"/>
    <dgm:cxn modelId="{58B29656-9088-495A-857F-52250427060C}" type="presOf" srcId="{3939D0BC-91CA-41E7-9F9C-C15DC0E46810}" destId="{2B4C0811-FB74-4300-8F49-9BC181E6A985}" srcOrd="0" destOrd="0" presId="urn:microsoft.com/office/officeart/2005/8/layout/vList5"/>
    <dgm:cxn modelId="{990F8057-9BDD-4A0C-B3DD-74E853F53B80}" type="presOf" srcId="{41656447-B54F-4D98-95E2-82FF4CED2096}" destId="{6DA6107A-2AB6-4EE0-AF15-C4444EDC66CF}" srcOrd="0" destOrd="1" presId="urn:microsoft.com/office/officeart/2005/8/layout/vList5"/>
    <dgm:cxn modelId="{150D7E91-0434-4155-BF2F-24606AFFA695}" type="presOf" srcId="{764DBAD8-4588-4805-B9A1-361A054F3E0B}" destId="{09AB42F5-0E43-48F0-A69A-74ADAF48C0C8}" srcOrd="0" destOrd="0" presId="urn:microsoft.com/office/officeart/2005/8/layout/vList5"/>
    <dgm:cxn modelId="{FF3CC4A4-82D5-498B-9CFD-240C2061F608}" srcId="{E8E093AA-A304-4267-A77A-EAAD686FBF5C}" destId="{3939D0BC-91CA-41E7-9F9C-C15DC0E46810}" srcOrd="0" destOrd="0" parTransId="{DF146C17-AE83-4B4B-9B72-193FAA9758CF}" sibTransId="{E165A8A5-311D-4DF2-B076-AEA42BB9C590}"/>
    <dgm:cxn modelId="{A7E0F0AA-1B2B-4461-89BC-B70C320F7335}" type="presOf" srcId="{85398BC1-56B2-48AD-B21E-A59EB57C662F}" destId="{E2AAA218-D295-4B25-AC45-5B152E07D280}" srcOrd="0" destOrd="0" presId="urn:microsoft.com/office/officeart/2005/8/layout/vList5"/>
    <dgm:cxn modelId="{522B86B8-0052-4458-B903-686B3313AC08}" type="presOf" srcId="{33C33D54-348B-40DD-A623-48E0265561C6}" destId="{DC16E66E-DE3C-4974-BE7D-98375D9FD07F}" srcOrd="0" destOrd="2" presId="urn:microsoft.com/office/officeart/2005/8/layout/vList5"/>
    <dgm:cxn modelId="{B99F0BC6-9BB6-44E3-9752-6657ED0DD0EB}" srcId="{764DBAD8-4588-4805-B9A1-361A054F3E0B}" destId="{6342342B-EA5C-46A2-B13C-76C1D5F07299}" srcOrd="3" destOrd="0" parTransId="{E980C2CC-4D4B-41D0-9A3A-A1CAB170D4FA}" sibTransId="{8B9E7923-BFB4-49DF-9710-394B042A4573}"/>
    <dgm:cxn modelId="{FE38C1D8-1114-44BF-969D-5C1420C377CE}" srcId="{764DBAD8-4588-4805-B9A1-361A054F3E0B}" destId="{5F7AEE17-84A4-4356-8CE2-0109EB1B0E9E}" srcOrd="0" destOrd="0" parTransId="{E137F7F2-050B-4979-9D57-30F0F0C60CA5}" sibTransId="{3EE091BC-2861-470F-BB4C-BEDD4A20541B}"/>
    <dgm:cxn modelId="{ED9186DD-AD4A-450B-B980-79D6F62FCE0F}" type="presOf" srcId="{E6EDFBDB-7971-4F55-A4F5-CF3EE181B52A}" destId="{E2AAA218-D295-4B25-AC45-5B152E07D280}" srcOrd="0" destOrd="1" presId="urn:microsoft.com/office/officeart/2005/8/layout/vList5"/>
    <dgm:cxn modelId="{F29917E8-C7D3-43A3-8D74-47C8AD73B76F}" srcId="{3939D0BC-91CA-41E7-9F9C-C15DC0E46810}" destId="{67C6F57A-E3E6-487B-BAAA-094A440817A7}" srcOrd="2" destOrd="0" parTransId="{FC1EEA42-255E-492C-A540-BA368A8D68F5}" sibTransId="{F13DC882-914A-42B2-A81C-C3CCB736794A}"/>
    <dgm:cxn modelId="{F014ADF7-18AD-43AE-B752-281AD3C48D98}" srcId="{764DBAD8-4588-4805-B9A1-361A054F3E0B}" destId="{1CE89216-EEC5-4C8C-B3D9-3721C0C1C11D}" srcOrd="1" destOrd="0" parTransId="{65A04D69-7C88-45C4-BF8D-7F93D9815C72}" sibTransId="{15F36FDF-7593-4050-BD77-99128860067C}"/>
    <dgm:cxn modelId="{4AB5E9B7-4B1A-4E72-AEE6-CB6972B3E644}" type="presParOf" srcId="{8331ACB5-D364-41E2-8E45-C8DF7CB949E7}" destId="{591CAF31-55C8-4AB0-91FF-04418F920B68}" srcOrd="0" destOrd="0" presId="urn:microsoft.com/office/officeart/2005/8/layout/vList5"/>
    <dgm:cxn modelId="{A8B4F760-3A73-4C81-842F-3F77833ED950}" type="presParOf" srcId="{591CAF31-55C8-4AB0-91FF-04418F920B68}" destId="{2B4C0811-FB74-4300-8F49-9BC181E6A985}" srcOrd="0" destOrd="0" presId="urn:microsoft.com/office/officeart/2005/8/layout/vList5"/>
    <dgm:cxn modelId="{D5E10355-3765-4C39-B879-EC71730F28E6}" type="presParOf" srcId="{591CAF31-55C8-4AB0-91FF-04418F920B68}" destId="{6DA6107A-2AB6-4EE0-AF15-C4444EDC66CF}" srcOrd="1" destOrd="0" presId="urn:microsoft.com/office/officeart/2005/8/layout/vList5"/>
    <dgm:cxn modelId="{0FF19DA9-13AE-4379-A039-FC02A7F26630}" type="presParOf" srcId="{8331ACB5-D364-41E2-8E45-C8DF7CB949E7}" destId="{F6593A81-F240-4A32-AD68-1664144B8523}" srcOrd="1" destOrd="0" presId="urn:microsoft.com/office/officeart/2005/8/layout/vList5"/>
    <dgm:cxn modelId="{043390E9-6086-434B-B73C-B898167AFFE9}" type="presParOf" srcId="{8331ACB5-D364-41E2-8E45-C8DF7CB949E7}" destId="{58584CBF-970A-4DDA-81BE-79A02D4EF081}" srcOrd="2" destOrd="0" presId="urn:microsoft.com/office/officeart/2005/8/layout/vList5"/>
    <dgm:cxn modelId="{03A5C8FA-B4EF-4B22-B436-51D5608C52E1}" type="presParOf" srcId="{58584CBF-970A-4DDA-81BE-79A02D4EF081}" destId="{09AB42F5-0E43-48F0-A69A-74ADAF48C0C8}" srcOrd="0" destOrd="0" presId="urn:microsoft.com/office/officeart/2005/8/layout/vList5"/>
    <dgm:cxn modelId="{7351B444-CD0C-4BFA-A960-8F348FA1EF6F}" type="presParOf" srcId="{58584CBF-970A-4DDA-81BE-79A02D4EF081}" destId="{DC16E66E-DE3C-4974-BE7D-98375D9FD07F}" srcOrd="1" destOrd="0" presId="urn:microsoft.com/office/officeart/2005/8/layout/vList5"/>
    <dgm:cxn modelId="{45BC688F-8929-4A5E-909F-5677238F85F4}" type="presParOf" srcId="{8331ACB5-D364-41E2-8E45-C8DF7CB949E7}" destId="{86023B84-E0D9-4C60-BF9E-FBEA45355478}" srcOrd="3" destOrd="0" presId="urn:microsoft.com/office/officeart/2005/8/layout/vList5"/>
    <dgm:cxn modelId="{265BDC25-8962-41A2-AD6E-5DAD4C633816}" type="presParOf" srcId="{8331ACB5-D364-41E2-8E45-C8DF7CB949E7}" destId="{2B2C4768-10B4-48CD-97D8-2BF2B6F54192}" srcOrd="4" destOrd="0" presId="urn:microsoft.com/office/officeart/2005/8/layout/vList5"/>
    <dgm:cxn modelId="{8D630F08-D1AD-4484-B265-C04C28F1FD3E}" type="presParOf" srcId="{2B2C4768-10B4-48CD-97D8-2BF2B6F54192}" destId="{B7498EE1-B191-480B-98E8-2F0B9DA42F02}" srcOrd="0" destOrd="0" presId="urn:microsoft.com/office/officeart/2005/8/layout/vList5"/>
    <dgm:cxn modelId="{748BD182-9660-4996-822D-12D039D30214}" type="presParOf" srcId="{2B2C4768-10B4-48CD-97D8-2BF2B6F54192}" destId="{E2AAA218-D295-4B25-AC45-5B152E07D28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EE91967-B9DB-4754-B02B-5F7AF3870F1C}"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003270C8-B4DE-4FB5-9964-6AFCBFBC1170}">
      <dgm:prSet custT="1"/>
      <dgm:spPr/>
      <dgm:t>
        <a:bodyPr/>
        <a:lstStyle/>
        <a:p>
          <a:r>
            <a:rPr lang="en-US" sz="2400" b="0" i="0" baseline="0" dirty="0"/>
            <a:t>Setup adds multiple TempDB data files during a new instance installation. </a:t>
          </a:r>
          <a:endParaRPr lang="en-US" sz="2400" dirty="0"/>
        </a:p>
      </dgm:t>
    </dgm:pt>
    <dgm:pt modelId="{93D4DC7C-44BD-41F4-81CD-C27EC3D909A3}" type="parTrans" cxnId="{192CDFB3-0DA9-4F9F-82B6-B7503621AEEF}">
      <dgm:prSet/>
      <dgm:spPr/>
      <dgm:t>
        <a:bodyPr/>
        <a:lstStyle/>
        <a:p>
          <a:endParaRPr lang="en-US"/>
        </a:p>
      </dgm:t>
    </dgm:pt>
    <dgm:pt modelId="{3CEB64FD-AAFD-4478-A9A0-141C446D19FB}" type="sibTrans" cxnId="{192CDFB3-0DA9-4F9F-82B6-B7503621AEEF}">
      <dgm:prSet/>
      <dgm:spPr/>
      <dgm:t>
        <a:bodyPr/>
        <a:lstStyle/>
        <a:p>
          <a:endParaRPr lang="en-US"/>
        </a:p>
      </dgm:t>
    </dgm:pt>
    <dgm:pt modelId="{9FE8D351-07B5-4B0E-B95C-B342EF503D66}">
      <dgm:prSet custT="1"/>
      <dgm:spPr/>
      <dgm:t>
        <a:bodyPr/>
        <a:lstStyle/>
        <a:p>
          <a:r>
            <a:rPr lang="en-US" sz="2400" b="0" i="0" baseline="0" dirty="0"/>
            <a:t>By default, setup adds as many TempDB data files as the logical processor count or eight, whichever is lower.</a:t>
          </a:r>
          <a:endParaRPr lang="en-US" sz="2400" dirty="0"/>
        </a:p>
      </dgm:t>
    </dgm:pt>
    <dgm:pt modelId="{779C3BAD-B2A3-4ECA-BC21-823A89904466}" type="parTrans" cxnId="{48868268-BDE9-43BB-B530-2CA7BCA3013D}">
      <dgm:prSet/>
      <dgm:spPr/>
      <dgm:t>
        <a:bodyPr/>
        <a:lstStyle/>
        <a:p>
          <a:endParaRPr lang="en-US"/>
        </a:p>
      </dgm:t>
    </dgm:pt>
    <dgm:pt modelId="{9D93A38E-9BCD-4508-9F30-FF05650C94D7}" type="sibTrans" cxnId="{48868268-BDE9-43BB-B530-2CA7BCA3013D}">
      <dgm:prSet/>
      <dgm:spPr/>
      <dgm:t>
        <a:bodyPr/>
        <a:lstStyle/>
        <a:p>
          <a:endParaRPr lang="en-US"/>
        </a:p>
      </dgm:t>
    </dgm:pt>
    <dgm:pt modelId="{D605A8F9-265B-41CA-AA17-F3B2DA322537}">
      <dgm:prSet custT="1"/>
      <dgm:spPr/>
      <dgm:t>
        <a:bodyPr/>
        <a:lstStyle/>
        <a:p>
          <a:r>
            <a:rPr lang="en-US" sz="2400" dirty="0"/>
            <a:t>Trace Flags 1117 and 1118 is enabled by default</a:t>
          </a:r>
        </a:p>
      </dgm:t>
    </dgm:pt>
    <dgm:pt modelId="{AB8ED161-305A-433D-A143-E306C43C943E}" type="parTrans" cxnId="{1570B11C-470E-4AB0-AE67-83F9B938E044}">
      <dgm:prSet/>
      <dgm:spPr/>
      <dgm:t>
        <a:bodyPr/>
        <a:lstStyle/>
        <a:p>
          <a:endParaRPr lang="en-US"/>
        </a:p>
      </dgm:t>
    </dgm:pt>
    <dgm:pt modelId="{1CA2C1B3-7725-42D8-A2ED-FEC2EABF4191}" type="sibTrans" cxnId="{1570B11C-470E-4AB0-AE67-83F9B938E044}">
      <dgm:prSet/>
      <dgm:spPr/>
      <dgm:t>
        <a:bodyPr/>
        <a:lstStyle/>
        <a:p>
          <a:endParaRPr lang="en-US"/>
        </a:p>
      </dgm:t>
    </dgm:pt>
    <dgm:pt modelId="{1A7C7F09-ED16-433D-882A-16D134191250}">
      <dgm:prSet custT="1"/>
      <dgm:spPr/>
      <dgm:t>
        <a:bodyPr/>
        <a:lstStyle/>
        <a:p>
          <a:r>
            <a:rPr lang="en-US" sz="2400" b="0" i="0" baseline="0" dirty="0"/>
            <a:t>When there are multiple TempDB data files, all files </a:t>
          </a:r>
          <a:r>
            <a:rPr lang="en-US" sz="2400" b="0" i="0" baseline="0" dirty="0" err="1"/>
            <a:t>autogrow</a:t>
          </a:r>
          <a:r>
            <a:rPr lang="en-US" sz="2400" b="0" i="0" baseline="0" dirty="0"/>
            <a:t> at the same time and by the same amount, depending on growth settings..</a:t>
          </a:r>
          <a:endParaRPr lang="en-US" sz="2400" dirty="0"/>
        </a:p>
      </dgm:t>
    </dgm:pt>
    <dgm:pt modelId="{737C6B9C-7FBF-4CE4-9981-B899D3E37A5D}" type="parTrans" cxnId="{57FA345C-4A4F-4A15-85F3-8AC48E1073FD}">
      <dgm:prSet/>
      <dgm:spPr/>
      <dgm:t>
        <a:bodyPr/>
        <a:lstStyle/>
        <a:p>
          <a:endParaRPr lang="en-US"/>
        </a:p>
      </dgm:t>
    </dgm:pt>
    <dgm:pt modelId="{E5047A48-E209-4A39-BA15-CDBF1E4FA83F}" type="sibTrans" cxnId="{57FA345C-4A4F-4A15-85F3-8AC48E1073FD}">
      <dgm:prSet/>
      <dgm:spPr/>
      <dgm:t>
        <a:bodyPr/>
        <a:lstStyle/>
        <a:p>
          <a:endParaRPr lang="en-US"/>
        </a:p>
      </dgm:t>
    </dgm:pt>
    <dgm:pt modelId="{D61ECB28-EBF2-412E-9ED0-959EBBD800D1}">
      <dgm:prSet custT="1"/>
      <dgm:spPr/>
      <dgm:t>
        <a:bodyPr/>
        <a:lstStyle/>
        <a:p>
          <a:r>
            <a:rPr lang="en-US" sz="2400" b="0" i="0" baseline="0" dirty="0"/>
            <a:t>All allocations in TempDB use uniform extents. </a:t>
          </a:r>
          <a:endParaRPr lang="en-US" sz="2400" dirty="0"/>
        </a:p>
      </dgm:t>
    </dgm:pt>
    <dgm:pt modelId="{7C108812-CAD4-4A01-9177-C2647EE42660}" type="parTrans" cxnId="{4ABAD8B7-53DB-4F24-BF16-BCF7E46B59D4}">
      <dgm:prSet/>
      <dgm:spPr/>
      <dgm:t>
        <a:bodyPr/>
        <a:lstStyle/>
        <a:p>
          <a:endParaRPr lang="en-US"/>
        </a:p>
      </dgm:t>
    </dgm:pt>
    <dgm:pt modelId="{AEB85A40-6CCB-4E89-A7D9-EA46274C754C}" type="sibTrans" cxnId="{4ABAD8B7-53DB-4F24-BF16-BCF7E46B59D4}">
      <dgm:prSet/>
      <dgm:spPr/>
      <dgm:t>
        <a:bodyPr/>
        <a:lstStyle/>
        <a:p>
          <a:endParaRPr lang="en-US"/>
        </a:p>
      </dgm:t>
    </dgm:pt>
    <dgm:pt modelId="{A7F9D553-CE6F-4B1B-8842-2DCB4E241B73}">
      <dgm:prSet custT="1"/>
      <dgm:spPr/>
      <dgm:t>
        <a:bodyPr/>
        <a:lstStyle/>
        <a:p>
          <a:r>
            <a:rPr lang="en-US" sz="2000" b="0" i="0" baseline="0"/>
            <a:t>For the primary filegroup, the AUTOGROW_ALL_FILES property is turned on and the property can't be modified.</a:t>
          </a:r>
          <a:endParaRPr lang="en-US" sz="2000"/>
        </a:p>
      </dgm:t>
    </dgm:pt>
    <dgm:pt modelId="{79F7FC2B-0BB3-438F-9428-6E5CA3B6855B}" type="parTrans" cxnId="{FA17673C-14A8-483C-8287-FB4BB22CF301}">
      <dgm:prSet/>
      <dgm:spPr/>
      <dgm:t>
        <a:bodyPr/>
        <a:lstStyle/>
        <a:p>
          <a:endParaRPr lang="en-US"/>
        </a:p>
      </dgm:t>
    </dgm:pt>
    <dgm:pt modelId="{F1FD716A-9F1B-42F5-8964-FE704E20AC42}" type="sibTrans" cxnId="{FA17673C-14A8-483C-8287-FB4BB22CF301}">
      <dgm:prSet/>
      <dgm:spPr/>
      <dgm:t>
        <a:bodyPr/>
        <a:lstStyle/>
        <a:p>
          <a:endParaRPr lang="en-US"/>
        </a:p>
      </dgm:t>
    </dgm:pt>
    <dgm:pt modelId="{D5389F69-93CD-4B7F-9947-81765275D55A}" type="pres">
      <dgm:prSet presAssocID="{FEE91967-B9DB-4754-B02B-5F7AF3870F1C}" presName="linear" presStyleCnt="0">
        <dgm:presLayoutVars>
          <dgm:animLvl val="lvl"/>
          <dgm:resizeHandles val="exact"/>
        </dgm:presLayoutVars>
      </dgm:prSet>
      <dgm:spPr/>
    </dgm:pt>
    <dgm:pt modelId="{4A54DB8C-1467-4A93-9284-0E8B3ED91A41}" type="pres">
      <dgm:prSet presAssocID="{003270C8-B4DE-4FB5-9964-6AFCBFBC1170}" presName="parentText" presStyleLbl="node1" presStyleIdx="0" presStyleCnt="3">
        <dgm:presLayoutVars>
          <dgm:chMax val="0"/>
          <dgm:bulletEnabled val="1"/>
        </dgm:presLayoutVars>
      </dgm:prSet>
      <dgm:spPr/>
    </dgm:pt>
    <dgm:pt modelId="{DF3C41E8-052E-48D8-99BF-A87B6B44A1DC}" type="pres">
      <dgm:prSet presAssocID="{003270C8-B4DE-4FB5-9964-6AFCBFBC1170}" presName="childText" presStyleLbl="revTx" presStyleIdx="0" presStyleCnt="2">
        <dgm:presLayoutVars>
          <dgm:bulletEnabled val="1"/>
        </dgm:presLayoutVars>
      </dgm:prSet>
      <dgm:spPr/>
    </dgm:pt>
    <dgm:pt modelId="{279A16C1-3BAF-481C-8853-3E280383C2C1}" type="pres">
      <dgm:prSet presAssocID="{D605A8F9-265B-41CA-AA17-F3B2DA322537}" presName="parentText" presStyleLbl="node1" presStyleIdx="1" presStyleCnt="3">
        <dgm:presLayoutVars>
          <dgm:chMax val="0"/>
          <dgm:bulletEnabled val="1"/>
        </dgm:presLayoutVars>
      </dgm:prSet>
      <dgm:spPr/>
    </dgm:pt>
    <dgm:pt modelId="{61880028-CB64-4334-9E57-A146E9D06599}" type="pres">
      <dgm:prSet presAssocID="{D605A8F9-265B-41CA-AA17-F3B2DA322537}" presName="childText" presStyleLbl="revTx" presStyleIdx="1" presStyleCnt="2">
        <dgm:presLayoutVars>
          <dgm:bulletEnabled val="1"/>
        </dgm:presLayoutVars>
      </dgm:prSet>
      <dgm:spPr/>
    </dgm:pt>
    <dgm:pt modelId="{740C2F51-1AFC-4160-AE2E-F2A55DD8153D}" type="pres">
      <dgm:prSet presAssocID="{A7F9D553-CE6F-4B1B-8842-2DCB4E241B73}" presName="parentText" presStyleLbl="node1" presStyleIdx="2" presStyleCnt="3">
        <dgm:presLayoutVars>
          <dgm:chMax val="0"/>
          <dgm:bulletEnabled val="1"/>
        </dgm:presLayoutVars>
      </dgm:prSet>
      <dgm:spPr/>
    </dgm:pt>
  </dgm:ptLst>
  <dgm:cxnLst>
    <dgm:cxn modelId="{1570B11C-470E-4AB0-AE67-83F9B938E044}" srcId="{FEE91967-B9DB-4754-B02B-5F7AF3870F1C}" destId="{D605A8F9-265B-41CA-AA17-F3B2DA322537}" srcOrd="1" destOrd="0" parTransId="{AB8ED161-305A-433D-A143-E306C43C943E}" sibTransId="{1CA2C1B3-7725-42D8-A2ED-FEC2EABF4191}"/>
    <dgm:cxn modelId="{FA17673C-14A8-483C-8287-FB4BB22CF301}" srcId="{FEE91967-B9DB-4754-B02B-5F7AF3870F1C}" destId="{A7F9D553-CE6F-4B1B-8842-2DCB4E241B73}" srcOrd="2" destOrd="0" parTransId="{79F7FC2B-0BB3-438F-9428-6E5CA3B6855B}" sibTransId="{F1FD716A-9F1B-42F5-8964-FE704E20AC42}"/>
    <dgm:cxn modelId="{57FA345C-4A4F-4A15-85F3-8AC48E1073FD}" srcId="{D605A8F9-265B-41CA-AA17-F3B2DA322537}" destId="{1A7C7F09-ED16-433D-882A-16D134191250}" srcOrd="0" destOrd="0" parTransId="{737C6B9C-7FBF-4CE4-9981-B899D3E37A5D}" sibTransId="{E5047A48-E209-4A39-BA15-CDBF1E4FA83F}"/>
    <dgm:cxn modelId="{48868268-BDE9-43BB-B530-2CA7BCA3013D}" srcId="{003270C8-B4DE-4FB5-9964-6AFCBFBC1170}" destId="{9FE8D351-07B5-4B0E-B95C-B342EF503D66}" srcOrd="0" destOrd="0" parTransId="{779C3BAD-B2A3-4ECA-BC21-823A89904466}" sibTransId="{9D93A38E-9BCD-4508-9F30-FF05650C94D7}"/>
    <dgm:cxn modelId="{ED166D6B-E8B7-403E-BA63-3719150A33DA}" type="presOf" srcId="{1A7C7F09-ED16-433D-882A-16D134191250}" destId="{61880028-CB64-4334-9E57-A146E9D06599}" srcOrd="0" destOrd="0" presId="urn:microsoft.com/office/officeart/2005/8/layout/vList2"/>
    <dgm:cxn modelId="{297B7282-A3E3-46AC-B4AB-89751E59DB34}" type="presOf" srcId="{FEE91967-B9DB-4754-B02B-5F7AF3870F1C}" destId="{D5389F69-93CD-4B7F-9947-81765275D55A}" srcOrd="0" destOrd="0" presId="urn:microsoft.com/office/officeart/2005/8/layout/vList2"/>
    <dgm:cxn modelId="{4CD58D86-CD7A-4EE5-AB5E-A57808FB8C54}" type="presOf" srcId="{D605A8F9-265B-41CA-AA17-F3B2DA322537}" destId="{279A16C1-3BAF-481C-8853-3E280383C2C1}" srcOrd="0" destOrd="0" presId="urn:microsoft.com/office/officeart/2005/8/layout/vList2"/>
    <dgm:cxn modelId="{A33F9487-AB8C-4FD8-9BCF-EF1FB8E71422}" type="presOf" srcId="{A7F9D553-CE6F-4B1B-8842-2DCB4E241B73}" destId="{740C2F51-1AFC-4160-AE2E-F2A55DD8153D}" srcOrd="0" destOrd="0" presId="urn:microsoft.com/office/officeart/2005/8/layout/vList2"/>
    <dgm:cxn modelId="{ABEBE994-5BF8-425D-A7FE-57F592099A48}" type="presOf" srcId="{003270C8-B4DE-4FB5-9964-6AFCBFBC1170}" destId="{4A54DB8C-1467-4A93-9284-0E8B3ED91A41}" srcOrd="0" destOrd="0" presId="urn:microsoft.com/office/officeart/2005/8/layout/vList2"/>
    <dgm:cxn modelId="{192CDFB3-0DA9-4F9F-82B6-B7503621AEEF}" srcId="{FEE91967-B9DB-4754-B02B-5F7AF3870F1C}" destId="{003270C8-B4DE-4FB5-9964-6AFCBFBC1170}" srcOrd="0" destOrd="0" parTransId="{93D4DC7C-44BD-41F4-81CD-C27EC3D909A3}" sibTransId="{3CEB64FD-AAFD-4478-A9A0-141C446D19FB}"/>
    <dgm:cxn modelId="{4ABAD8B7-53DB-4F24-BF16-BCF7E46B59D4}" srcId="{D605A8F9-265B-41CA-AA17-F3B2DA322537}" destId="{D61ECB28-EBF2-412E-9ED0-959EBBD800D1}" srcOrd="1" destOrd="0" parTransId="{7C108812-CAD4-4A01-9177-C2647EE42660}" sibTransId="{AEB85A40-6CCB-4E89-A7D9-EA46274C754C}"/>
    <dgm:cxn modelId="{8FF86CBD-A39F-4C1D-A21F-C9089AB56D33}" type="presOf" srcId="{D61ECB28-EBF2-412E-9ED0-959EBBD800D1}" destId="{61880028-CB64-4334-9E57-A146E9D06599}" srcOrd="0" destOrd="1" presId="urn:microsoft.com/office/officeart/2005/8/layout/vList2"/>
    <dgm:cxn modelId="{B765F2E9-747D-4AFA-8012-DCD28B11CDFE}" type="presOf" srcId="{9FE8D351-07B5-4B0E-B95C-B342EF503D66}" destId="{DF3C41E8-052E-48D8-99BF-A87B6B44A1DC}" srcOrd="0" destOrd="0" presId="urn:microsoft.com/office/officeart/2005/8/layout/vList2"/>
    <dgm:cxn modelId="{8968832A-30C6-46F3-84E0-C09AAAB92559}" type="presParOf" srcId="{D5389F69-93CD-4B7F-9947-81765275D55A}" destId="{4A54DB8C-1467-4A93-9284-0E8B3ED91A41}" srcOrd="0" destOrd="0" presId="urn:microsoft.com/office/officeart/2005/8/layout/vList2"/>
    <dgm:cxn modelId="{FB1499BD-06FB-4A61-BEB6-F9FFDF68865A}" type="presParOf" srcId="{D5389F69-93CD-4B7F-9947-81765275D55A}" destId="{DF3C41E8-052E-48D8-99BF-A87B6B44A1DC}" srcOrd="1" destOrd="0" presId="urn:microsoft.com/office/officeart/2005/8/layout/vList2"/>
    <dgm:cxn modelId="{E46EC7D6-0E71-4148-8F5C-B589137A9781}" type="presParOf" srcId="{D5389F69-93CD-4B7F-9947-81765275D55A}" destId="{279A16C1-3BAF-481C-8853-3E280383C2C1}" srcOrd="2" destOrd="0" presId="urn:microsoft.com/office/officeart/2005/8/layout/vList2"/>
    <dgm:cxn modelId="{C33F0DB4-A86A-4ED0-BCC7-FB2CE40336F2}" type="presParOf" srcId="{D5389F69-93CD-4B7F-9947-81765275D55A}" destId="{61880028-CB64-4334-9E57-A146E9D06599}" srcOrd="3" destOrd="0" presId="urn:microsoft.com/office/officeart/2005/8/layout/vList2"/>
    <dgm:cxn modelId="{35C8DE13-5FA6-485C-A99A-A26FFCCD31CB}" type="presParOf" srcId="{D5389F69-93CD-4B7F-9947-81765275D55A}" destId="{740C2F51-1AFC-4160-AE2E-F2A55DD8153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53D7EFAD-9D69-4131-B665-D784611009F2}">
      <dgm:prSet phldrT="[Text]"/>
      <dgm:spPr/>
      <dgm:t>
        <a:bodyPr/>
        <a:lstStyle/>
        <a:p>
          <a:pPr algn="l"/>
          <a:r>
            <a:rPr lang="en-US" dirty="0"/>
            <a:t>Memory-optimized metadata tables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Key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dgm:t>
        <a:bodyPr/>
        <a:lstStyle/>
        <a:p>
          <a:r>
            <a:rPr lang="en-US" dirty="0"/>
            <a:t>Creates Latch free and Lock free structures</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dgm:t>
        <a:bodyPr/>
        <a:lstStyle/>
        <a:p>
          <a:r>
            <a:rPr lang="en-US" dirty="0"/>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dgm:t>
        <a:bodyPr/>
        <a:lstStyle/>
        <a:p>
          <a:r>
            <a:rPr lang="en-US" dirty="0"/>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FAFA0E12-CD83-4291-9A0A-3A4666240E27}">
      <dgm:prSet phldrT="[Text]"/>
      <dgm:spPr/>
      <dgm:t>
        <a:bodyPr/>
        <a:lstStyle/>
        <a:p>
          <a:pPr algn="l"/>
          <a:r>
            <a:rPr lang="en-US" dirty="0"/>
            <a:t>Default Changes to reduce TempDB contention</a:t>
          </a:r>
        </a:p>
      </dgm:t>
    </dgm:pt>
    <dgm:pt modelId="{2663510F-A77F-4C08-8B70-A5FE6929ABB2}" type="parTrans" cxnId="{E68DB2B3-2B21-4988-8112-F74C5C5154AC}">
      <dgm:prSet/>
      <dgm:spPr/>
      <dgm:t>
        <a:bodyPr/>
        <a:lstStyle/>
        <a:p>
          <a:endParaRPr lang="en-US"/>
        </a:p>
      </dgm:t>
    </dgm:pt>
    <dgm:pt modelId="{6EBA8A37-DA89-4E9B-B713-E90B06523AF9}" type="sibTrans" cxnId="{E68DB2B3-2B21-4988-8112-F74C5C5154AC}">
      <dgm:prSet/>
      <dgm:spPr/>
      <dgm:t>
        <a:bodyPr/>
        <a:lstStyle/>
        <a:p>
          <a:endParaRPr lang="en-US"/>
        </a:p>
      </dgm:t>
    </dgm:pt>
    <dgm:pt modelId="{4E77DE98-D3A5-44BA-B9FC-10ACD4DA861B}">
      <dgm:prSet phldrT="[Text]"/>
      <dgm:spPr/>
      <dgm:t>
        <a:bodyPr/>
        <a:lstStyle/>
        <a:p>
          <a:pPr algn="l"/>
          <a:r>
            <a:rPr lang="en-US" dirty="0"/>
            <a:t>Temp table cache improvements</a:t>
          </a:r>
        </a:p>
      </dgm:t>
    </dgm:pt>
    <dgm:pt modelId="{62799938-8AF0-4439-A33C-C25AA3FE0FE2}" type="parTrans" cxnId="{4E56DF81-0A64-4F28-9B6A-F72D85968C99}">
      <dgm:prSet/>
      <dgm:spPr/>
      <dgm:t>
        <a:bodyPr/>
        <a:lstStyle/>
        <a:p>
          <a:endParaRPr lang="en-US"/>
        </a:p>
      </dgm:t>
    </dgm:pt>
    <dgm:pt modelId="{F9CC046E-6EFA-4A5A-99AE-53B9563A8AD0}" type="sibTrans" cxnId="{4E56DF81-0A64-4F28-9B6A-F72D85968C99}">
      <dgm:prSet/>
      <dgm:spPr/>
      <dgm:t>
        <a:bodyPr/>
        <a:lstStyle/>
        <a:p>
          <a:endParaRPr lang="en-US"/>
        </a:p>
      </dgm:t>
    </dgm:pt>
    <dgm:pt modelId="{4202FDFD-EE00-40E4-9445-91FA8B6727A0}">
      <dgm:prSet phldrT="[Text]"/>
      <dgm:spPr/>
      <dgm:t>
        <a:bodyPr/>
        <a:lstStyle/>
        <a:p>
          <a:pPr algn="l"/>
          <a:r>
            <a:rPr lang="en-US" dirty="0"/>
            <a:t>Partitioning cache objects</a:t>
          </a:r>
        </a:p>
      </dgm:t>
    </dgm:pt>
    <dgm:pt modelId="{A6C701C1-5720-4500-9109-73B95F0CFB1F}" type="parTrans" cxnId="{39515FBB-04F9-4D2F-85AB-1894D13B7CB1}">
      <dgm:prSet/>
      <dgm:spPr/>
      <dgm:t>
        <a:bodyPr/>
        <a:lstStyle/>
        <a:p>
          <a:endParaRPr lang="en-US"/>
        </a:p>
      </dgm:t>
    </dgm:pt>
    <dgm:pt modelId="{734AF5EA-0693-4F43-9024-2E3F0E7EE514}" type="sibTrans" cxnId="{39515FBB-04F9-4D2F-85AB-1894D13B7CB1}">
      <dgm:prSet/>
      <dgm:spPr/>
      <dgm:t>
        <a:bodyPr/>
        <a:lstStyle/>
        <a:p>
          <a:endParaRPr lang="en-US"/>
        </a:p>
      </dgm:t>
    </dgm:pt>
    <dgm:pt modelId="{C5EABEB0-8B69-4079-BBDE-360EDEF56C97}">
      <dgm:prSet phldrT="[Text]"/>
      <dgm:spPr/>
      <dgm:t>
        <a:bodyPr/>
        <a:lstStyle/>
        <a:p>
          <a:pPr algn="l"/>
          <a:r>
            <a:rPr lang="en-US" dirty="0"/>
            <a:t>Optimizing cache lookups</a:t>
          </a:r>
        </a:p>
      </dgm:t>
    </dgm:pt>
    <dgm:pt modelId="{A5646A27-95CF-4078-9902-070B8594DAAD}" type="parTrans" cxnId="{EBF61B93-C1D7-4227-9C35-668735440F94}">
      <dgm:prSet/>
      <dgm:spPr/>
      <dgm:t>
        <a:bodyPr/>
        <a:lstStyle/>
        <a:p>
          <a:endParaRPr lang="en-US"/>
        </a:p>
      </dgm:t>
    </dgm:pt>
    <dgm:pt modelId="{FAEA5B83-AA5F-4D89-B0F0-6B44CF3E4F39}" type="sibTrans" cxnId="{EBF61B93-C1D7-4227-9C35-668735440F94}">
      <dgm:prSet/>
      <dgm:spPr/>
      <dgm:t>
        <a:bodyPr/>
        <a:lstStyle/>
        <a:p>
          <a:endParaRPr lang="en-US"/>
        </a:p>
      </dgm:t>
    </dgm:pt>
    <dgm:pt modelId="{CEBC153D-6061-4C2D-B2A2-CDAB6EC1FD5A}">
      <dgm:prSet phldrT="[Text]"/>
      <dgm:spPr/>
      <dgm:t>
        <a:bodyPr/>
        <a:lstStyle/>
        <a:p>
          <a:pPr algn="l"/>
          <a:r>
            <a:rPr lang="en-US" dirty="0"/>
            <a:t>Concurrent PFS updates</a:t>
          </a:r>
        </a:p>
      </dgm:t>
    </dgm:pt>
    <dgm:pt modelId="{5D70602B-0A0A-4C4A-BD52-7E4202C05BC8}" type="parTrans" cxnId="{07E4C428-219C-4590-90D7-0B22B514C081}">
      <dgm:prSet/>
      <dgm:spPr/>
      <dgm:t>
        <a:bodyPr/>
        <a:lstStyle/>
        <a:p>
          <a:endParaRPr lang="en-US"/>
        </a:p>
      </dgm:t>
    </dgm:pt>
    <dgm:pt modelId="{CE4F5F12-D106-4055-9BF1-E5BFD677C924}" type="sibTrans" cxnId="{07E4C428-219C-4590-90D7-0B22B514C081}">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8C01B7A6-CFED-4974-8D4C-709191FC3287}" type="pres">
      <dgm:prSet presAssocID="{FAFA0E12-CD83-4291-9A0A-3A4666240E27}" presName="parentText" presStyleLbl="node1" presStyleIdx="0" presStyleCnt="2">
        <dgm:presLayoutVars>
          <dgm:chMax val="0"/>
          <dgm:bulletEnabled val="1"/>
        </dgm:presLayoutVars>
      </dgm:prSet>
      <dgm:spPr/>
    </dgm:pt>
    <dgm:pt modelId="{B5506A86-BD33-4663-8145-B0EAB3F0EBE2}" type="pres">
      <dgm:prSet presAssocID="{FAFA0E12-CD83-4291-9A0A-3A4666240E27}" presName="childText" presStyleLbl="revTx" presStyleIdx="0" presStyleCnt="2">
        <dgm:presLayoutVars>
          <dgm:bulletEnabled val="1"/>
        </dgm:presLayoutVars>
      </dgm:prSet>
      <dgm:spPr/>
    </dgm:pt>
    <dgm:pt modelId="{C6E835C1-CAA7-4C71-892C-77159276F6BE}" type="pres">
      <dgm:prSet presAssocID="{53D7EFAD-9D69-4131-B665-D784611009F2}" presName="parentText" presStyleLbl="node1" presStyleIdx="1" presStyleCnt="2">
        <dgm:presLayoutVars>
          <dgm:chMax val="0"/>
          <dgm:bulletEnabled val="1"/>
        </dgm:presLayoutVars>
      </dgm:prSet>
      <dgm:spPr/>
    </dgm:pt>
    <dgm:pt modelId="{F4F491F2-8310-4EDC-83BE-3E4CB6BFF77F}" type="pres">
      <dgm:prSet presAssocID="{53D7EFAD-9D69-4131-B665-D784611009F2}" presName="childText" presStyleLbl="revTx" presStyleIdx="1" presStyleCnt="2">
        <dgm:presLayoutVars>
          <dgm:bulletEnabled val="1"/>
        </dgm:presLayoutVars>
      </dgm:prSet>
      <dgm:spPr/>
    </dgm:pt>
  </dgm:ptLst>
  <dgm:cxnLst>
    <dgm:cxn modelId="{1A49B408-6545-403E-BA20-1E48A4287020}" type="presOf" srcId="{CEBC153D-6061-4C2D-B2A2-CDAB6EC1FD5A}" destId="{B5506A86-BD33-4663-8145-B0EAB3F0EBE2}" srcOrd="0" destOrd="0" presId="urn:microsoft.com/office/officeart/2005/8/layout/vList2"/>
    <dgm:cxn modelId="{E1DAE408-C082-4E93-9A3E-C250E47398F8}" type="presOf" srcId="{9C1F7831-81FB-46BC-AC02-95AC5E5FA5C7}" destId="{F4F491F2-8310-4EDC-83BE-3E4CB6BFF77F}" srcOrd="0" destOrd="3" presId="urn:microsoft.com/office/officeart/2005/8/layout/vList2"/>
    <dgm:cxn modelId="{9B340627-A63A-4DFF-AC09-486DDAC2FE19}" type="presOf" srcId="{FAFA0E12-CD83-4291-9A0A-3A4666240E27}" destId="{8C01B7A6-CFED-4974-8D4C-709191FC3287}" srcOrd="0" destOrd="0" presId="urn:microsoft.com/office/officeart/2005/8/layout/vList2"/>
    <dgm:cxn modelId="{07E4C428-219C-4590-90D7-0B22B514C081}" srcId="{FAFA0E12-CD83-4291-9A0A-3A4666240E27}" destId="{CEBC153D-6061-4C2D-B2A2-CDAB6EC1FD5A}" srcOrd="0" destOrd="0" parTransId="{5D70602B-0A0A-4C4A-BD52-7E4202C05BC8}" sibTransId="{CE4F5F12-D106-4055-9BF1-E5BFD677C924}"/>
    <dgm:cxn modelId="{68B2683E-2C60-4A37-88CD-40C3F28AB0AB}" srcId="{93965B70-4792-44F1-AEE8-C922889DD887}" destId="{B6106465-5966-4F90-9813-8FF8B4EA8BCF}" srcOrd="0" destOrd="0" parTransId="{2FF9DAB1-49B6-4898-B8F1-AD8D12641217}" sibTransId="{31159908-A39C-40E3-8E71-AAF910A33ABA}"/>
    <dgm:cxn modelId="{4A11845D-5E75-44DA-814D-94F72A165321}" srcId="{53D7EFAD-9D69-4131-B665-D784611009F2}" destId="{75CF7833-ECED-463B-8BF3-B45869A845E2}" srcOrd="1" destOrd="0" parTransId="{592F51EB-1156-4022-906E-D14DF6A76DFF}" sibTransId="{107431EF-D4F3-4817-9D5B-175DEAB6DD1A}"/>
    <dgm:cxn modelId="{E9A57B5F-B685-48D5-822D-679FF4F9ABC8}" type="presOf" srcId="{4E77DE98-D3A5-44BA-B9FC-10ACD4DA861B}" destId="{B5506A86-BD33-4663-8145-B0EAB3F0EBE2}" srcOrd="0" destOrd="1" presId="urn:microsoft.com/office/officeart/2005/8/layout/vList2"/>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2" destOrd="0" parTransId="{F85808CB-CB37-4661-846A-EBC424A3F77A}" sibTransId="{1C2B95D7-8FE3-440C-BBC2-CAC918D4C7FB}"/>
    <dgm:cxn modelId="{F2CA566C-8CF8-4434-929D-FD463BAFC86B}" type="presOf" srcId="{4202FDFD-EE00-40E4-9445-91FA8B6727A0}" destId="{B5506A86-BD33-4663-8145-B0EAB3F0EBE2}" srcOrd="0" destOrd="2" presId="urn:microsoft.com/office/officeart/2005/8/layout/vList2"/>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4E56DF81-0A64-4F28-9B6A-F72D85968C99}" srcId="{FAFA0E12-CD83-4291-9A0A-3A4666240E27}" destId="{4E77DE98-D3A5-44BA-B9FC-10ACD4DA861B}" srcOrd="1" destOrd="0" parTransId="{62799938-8AF0-4439-A33C-C25AA3FE0FE2}" sibTransId="{F9CC046E-6EFA-4A5A-99AE-53B9563A8AD0}"/>
    <dgm:cxn modelId="{EBF61B93-C1D7-4227-9C35-668735440F94}" srcId="{4E77DE98-D3A5-44BA-B9FC-10ACD4DA861B}" destId="{C5EABEB0-8B69-4079-BBDE-360EDEF56C97}" srcOrd="1" destOrd="0" parTransId="{A5646A27-95CF-4078-9902-070B8594DAAD}" sibTransId="{FAEA5B83-AA5F-4D89-B0F0-6B44CF3E4F39}"/>
    <dgm:cxn modelId="{68A8E696-460C-4316-A460-CCD7E4D22CCA}" type="presOf" srcId="{53D7EFAD-9D69-4131-B665-D784611009F2}" destId="{C6E835C1-CAA7-4C71-892C-77159276F6BE}" srcOrd="0" destOrd="0" presId="urn:microsoft.com/office/officeart/2005/8/layout/vList2"/>
    <dgm:cxn modelId="{E68DB2B3-2B21-4988-8112-F74C5C5154AC}" srcId="{2F32B127-5802-4115-98D9-1D04E4767F15}" destId="{FAFA0E12-CD83-4291-9A0A-3A4666240E27}" srcOrd="0" destOrd="0" parTransId="{2663510F-A77F-4C08-8B70-A5FE6929ABB2}" sibTransId="{6EBA8A37-DA89-4E9B-B713-E90B06523AF9}"/>
    <dgm:cxn modelId="{39515FBB-04F9-4D2F-85AB-1894D13B7CB1}" srcId="{4E77DE98-D3A5-44BA-B9FC-10ACD4DA861B}" destId="{4202FDFD-EE00-40E4-9445-91FA8B6727A0}" srcOrd="0" destOrd="0" parTransId="{A6C701C1-5720-4500-9109-73B95F0CFB1F}" sibTransId="{734AF5EA-0693-4F43-9024-2E3F0E7EE514}"/>
    <dgm:cxn modelId="{65520CBD-22DB-4683-909D-9F25C21B1F87}" srcId="{2F32B127-5802-4115-98D9-1D04E4767F15}" destId="{53D7EFAD-9D69-4131-B665-D784611009F2}" srcOrd="1"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DED000FC-6867-4600-A285-6194B11EAA33}" type="presOf" srcId="{C5EABEB0-8B69-4079-BBDE-360EDEF56C97}" destId="{B5506A86-BD33-4663-8145-B0EAB3F0EBE2}" srcOrd="0" destOrd="3" presId="urn:microsoft.com/office/officeart/2005/8/layout/vList2"/>
    <dgm:cxn modelId="{A328A629-939B-44CF-BA51-41A282019633}" type="presParOf" srcId="{C70A7381-E7ED-45BE-9458-3C60AE6CCEC5}" destId="{8C01B7A6-CFED-4974-8D4C-709191FC3287}" srcOrd="0" destOrd="0" presId="urn:microsoft.com/office/officeart/2005/8/layout/vList2"/>
    <dgm:cxn modelId="{C53EC715-F1CD-4974-91BD-EB125617C677}" type="presParOf" srcId="{C70A7381-E7ED-45BE-9458-3C60AE6CCEC5}" destId="{B5506A86-BD33-4663-8145-B0EAB3F0EBE2}" srcOrd="1" destOrd="0" presId="urn:microsoft.com/office/officeart/2005/8/layout/vList2"/>
    <dgm:cxn modelId="{2EABF8C7-8544-4D41-B0FB-8EE1EAB5CD2C}" type="presParOf" srcId="{C70A7381-E7ED-45BE-9458-3C60AE6CCEC5}" destId="{C6E835C1-CAA7-4C71-892C-77159276F6BE}" srcOrd="2" destOrd="0" presId="urn:microsoft.com/office/officeart/2005/8/layout/vList2"/>
    <dgm:cxn modelId="{3B35F175-09F8-4349-8876-C8D2852DDC51}" type="presParOf" srcId="{C70A7381-E7ED-45BE-9458-3C60AE6CCEC5}" destId="{F4F491F2-8310-4EDC-83BE-3E4CB6BFF77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B20E6C-0D37-45A8-AE5E-F002902E5E2A}">
      <dgm:prSet custT="1"/>
      <dgm:spPr>
        <a:solidFill>
          <a:schemeClr val="accent5"/>
        </a:solidFill>
      </dgm:spPr>
      <dgm:t>
        <a:bodyPr/>
        <a:lstStyle/>
        <a:p>
          <a:r>
            <a:rPr lang="en-US" sz="2800" b="1" dirty="0">
              <a:solidFill>
                <a:schemeClr val="bg1"/>
              </a:solidFill>
              <a:latin typeface="Segoe UI Light" panose="020B0502040204020203" pitchFamily="34" charset="0"/>
              <a:ea typeface="+mn-ea"/>
              <a:cs typeface="Segoe UI Light" panose="020B0502040204020203" pitchFamily="34" charset="0"/>
            </a:rPr>
            <a:t>Persisted Version Store</a:t>
          </a:r>
        </a:p>
      </dgm:t>
    </dgm:pt>
    <dgm:pt modelId="{230BE826-199B-402D-82B6-DB746DD29F44}" type="parTrans" cxnId="{CCDD2505-A29E-4A7B-8FCE-74AA9DEE2239}">
      <dgm:prSet/>
      <dgm:spPr/>
      <dgm:t>
        <a:bodyPr/>
        <a:lstStyle/>
        <a:p>
          <a:endParaRPr lang="en-US"/>
        </a:p>
      </dgm:t>
    </dgm:pt>
    <dgm:pt modelId="{15B4C146-80DF-483C-9C5B-3151B104C01E}" type="sibTrans" cxnId="{CCDD2505-A29E-4A7B-8FCE-74AA9DEE2239}">
      <dgm:prSet/>
      <dgm:spPr/>
      <dgm:t>
        <a:bodyPr/>
        <a:lstStyle/>
        <a:p>
          <a:endParaRPr lang="en-US"/>
        </a:p>
      </dgm:t>
    </dgm:pt>
    <dgm:pt modelId="{499A1BCB-4731-4C53-AAE9-65EE436F8EFC}">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The version can be stored in-row or off-row within the database, it will vary according to the row size;</a:t>
          </a:r>
        </a:p>
      </dgm:t>
    </dgm:pt>
    <dgm:pt modelId="{C1B28146-1E78-4499-9345-549C77C510DC}" type="parTrans" cxnId="{085095EE-12A2-4D00-977D-CC3F48A5C239}">
      <dgm:prSet/>
      <dgm:spPr/>
      <dgm:t>
        <a:bodyPr/>
        <a:lstStyle/>
        <a:p>
          <a:endParaRPr lang="en-US"/>
        </a:p>
      </dgm:t>
    </dgm:pt>
    <dgm:pt modelId="{0124FD82-D37C-4F6F-8DC4-A22ED15C8221}" type="sibTrans" cxnId="{085095EE-12A2-4D00-977D-CC3F48A5C239}">
      <dgm:prSet/>
      <dgm:spPr/>
      <dgm:t>
        <a:bodyPr/>
        <a:lstStyle/>
        <a:p>
          <a:endParaRPr lang="en-US"/>
        </a:p>
      </dgm:t>
    </dgm:pt>
    <dgm:pt modelId="{91A806A3-E098-4963-9FDA-659A3301DACC}">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Versions have the previous state of the data and the Transact-ID of the version;</a:t>
          </a:r>
        </a:p>
      </dgm:t>
    </dgm:pt>
    <dgm:pt modelId="{F62C3062-F064-4E58-8B16-F8D2F1CC5D4C}" type="parTrans" cxnId="{5D64F5DB-0F16-4EDC-9C64-22674645BECD}">
      <dgm:prSet/>
      <dgm:spPr/>
      <dgm:t>
        <a:bodyPr/>
        <a:lstStyle/>
        <a:p>
          <a:endParaRPr lang="en-US"/>
        </a:p>
      </dgm:t>
    </dgm:pt>
    <dgm:pt modelId="{70D9EB31-3486-4968-A35D-3D3AB1386732}" type="sibTrans" cxnId="{5D64F5DB-0F16-4EDC-9C64-22674645BECD}">
      <dgm:prSet/>
      <dgm:spPr/>
      <dgm:t>
        <a:bodyPr/>
        <a:lstStyle/>
        <a:p>
          <a:endParaRPr lang="en-US"/>
        </a:p>
      </dgm:t>
    </dgm:pt>
    <dgm:pt modelId="{A48115BE-20F2-46FF-A6CC-58F40F0560C9}">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Fast UNDO, instead of rollback the active transactions (traditional recovery process) they are just marked as ABORTED.</a:t>
          </a:r>
        </a:p>
      </dgm:t>
    </dgm:pt>
    <dgm:pt modelId="{1C615E62-ED7B-42BE-8E30-0070D5F3F8E7}" type="parTrans" cxnId="{66785956-AAA0-46A6-9C86-252C045E8911}">
      <dgm:prSet/>
      <dgm:spPr/>
      <dgm:t>
        <a:bodyPr/>
        <a:lstStyle/>
        <a:p>
          <a:endParaRPr lang="en-US"/>
        </a:p>
      </dgm:t>
    </dgm:pt>
    <dgm:pt modelId="{747BB2F3-E8FF-4723-9455-AF5EDDDBBB02}" type="sibTrans" cxnId="{66785956-AAA0-46A6-9C86-252C045E8911}">
      <dgm:prSet/>
      <dgm:spPr/>
      <dgm:t>
        <a:bodyPr/>
        <a:lstStyle/>
        <a:p>
          <a:endParaRPr lang="en-US"/>
        </a:p>
      </dgm:t>
    </dgm:pt>
    <dgm:pt modelId="{B74D4D5D-1EBA-40B6-91BE-717E3EA090E5}">
      <dgm:prSet custT="1"/>
      <dgm:spPr/>
      <dgm:t>
        <a:bodyPr/>
        <a:lstStyle/>
        <a:p>
          <a:r>
            <a:rPr lang="en-US" sz="24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Persists </a:t>
          </a:r>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row versions in the database itself rather than TempDB.</a:t>
          </a:r>
        </a:p>
      </dgm:t>
    </dgm:pt>
    <dgm:pt modelId="{42567A5E-CBEC-4A1F-A7D1-AD20EB7568BE}" type="parTrans" cxnId="{A3DCCD03-5BD6-4A6A-8A9D-A2E7B7A82BBA}">
      <dgm:prSet/>
      <dgm:spPr/>
      <dgm:t>
        <a:bodyPr/>
        <a:lstStyle/>
        <a:p>
          <a:endParaRPr lang="en-US"/>
        </a:p>
      </dgm:t>
    </dgm:pt>
    <dgm:pt modelId="{4F679CFA-AEFE-49C0-B1C1-3852B41BF04A}" type="sibTrans" cxnId="{A3DCCD03-5BD6-4A6A-8A9D-A2E7B7A82BBA}">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761353F1-7AED-497D-9A14-F4A6E6C20B7E}" type="pres">
      <dgm:prSet presAssocID="{8EB20E6C-0D37-45A8-AE5E-F002902E5E2A}" presName="parentText" presStyleLbl="node1" presStyleIdx="0" presStyleCnt="1">
        <dgm:presLayoutVars>
          <dgm:chMax val="0"/>
          <dgm:bulletEnabled val="1"/>
        </dgm:presLayoutVars>
      </dgm:prSet>
      <dgm:spPr/>
    </dgm:pt>
    <dgm:pt modelId="{1F779BC6-583D-4D77-81A2-D45EC8549D95}" type="pres">
      <dgm:prSet presAssocID="{8EB20E6C-0D37-45A8-AE5E-F002902E5E2A}" presName="childText" presStyleLbl="revTx" presStyleIdx="0" presStyleCnt="1">
        <dgm:presLayoutVars>
          <dgm:bulletEnabled val="1"/>
        </dgm:presLayoutVars>
      </dgm:prSet>
      <dgm:spPr/>
    </dgm:pt>
  </dgm:ptLst>
  <dgm:cxnLst>
    <dgm:cxn modelId="{A3DCCD03-5BD6-4A6A-8A9D-A2E7B7A82BBA}" srcId="{8EB20E6C-0D37-45A8-AE5E-F002902E5E2A}" destId="{B74D4D5D-1EBA-40B6-91BE-717E3EA090E5}" srcOrd="0" destOrd="0" parTransId="{42567A5E-CBEC-4A1F-A7D1-AD20EB7568BE}" sibTransId="{4F679CFA-AEFE-49C0-B1C1-3852B41BF04A}"/>
    <dgm:cxn modelId="{CCDD2505-A29E-4A7B-8FCE-74AA9DEE2239}" srcId="{A1210C46-09BC-4666-8671-E4EF77143111}" destId="{8EB20E6C-0D37-45A8-AE5E-F002902E5E2A}" srcOrd="0" destOrd="0" parTransId="{230BE826-199B-402D-82B6-DB746DD29F44}" sibTransId="{15B4C146-80DF-483C-9C5B-3151B104C01E}"/>
    <dgm:cxn modelId="{45D57D27-2587-4378-92BB-D288BA745ED1}" type="presOf" srcId="{B74D4D5D-1EBA-40B6-91BE-717E3EA090E5}" destId="{1F779BC6-583D-4D77-81A2-D45EC8549D95}" srcOrd="0" destOrd="0" presId="urn:microsoft.com/office/officeart/2005/8/layout/vList2"/>
    <dgm:cxn modelId="{780E4D29-2DEA-4E81-B078-DC24EDC0960A}" type="presOf" srcId="{A48115BE-20F2-46FF-A6CC-58F40F0560C9}" destId="{1F779BC6-583D-4D77-81A2-D45EC8549D95}" srcOrd="0" destOrd="3" presId="urn:microsoft.com/office/officeart/2005/8/layout/vList2"/>
    <dgm:cxn modelId="{360DC434-CE30-4CE8-AA11-9F8F09713DD2}" type="presOf" srcId="{91A806A3-E098-4963-9FDA-659A3301DACC}" destId="{1F779BC6-583D-4D77-81A2-D45EC8549D95}" srcOrd="0" destOrd="2" presId="urn:microsoft.com/office/officeart/2005/8/layout/vList2"/>
    <dgm:cxn modelId="{66785956-AAA0-46A6-9C86-252C045E8911}" srcId="{8EB20E6C-0D37-45A8-AE5E-F002902E5E2A}" destId="{A48115BE-20F2-46FF-A6CC-58F40F0560C9}" srcOrd="3" destOrd="0" parTransId="{1C615E62-ED7B-42BE-8E30-0070D5F3F8E7}" sibTransId="{747BB2F3-E8FF-4723-9455-AF5EDDDBBB02}"/>
    <dgm:cxn modelId="{E32632AA-27D0-420B-BC8A-F7DC93B574AF}" type="presOf" srcId="{8EB20E6C-0D37-45A8-AE5E-F002902E5E2A}" destId="{761353F1-7AED-497D-9A14-F4A6E6C20B7E}" srcOrd="0" destOrd="0" presId="urn:microsoft.com/office/officeart/2005/8/layout/vList2"/>
    <dgm:cxn modelId="{5D64F5DB-0F16-4EDC-9C64-22674645BECD}" srcId="{8EB20E6C-0D37-45A8-AE5E-F002902E5E2A}" destId="{91A806A3-E098-4963-9FDA-659A3301DACC}" srcOrd="2" destOrd="0" parTransId="{F62C3062-F064-4E58-8B16-F8D2F1CC5D4C}" sibTransId="{70D9EB31-3486-4968-A35D-3D3AB1386732}"/>
    <dgm:cxn modelId="{3A7366DE-67F5-416E-BECD-98F8E2792084}" type="presOf" srcId="{499A1BCB-4731-4C53-AAE9-65EE436F8EFC}" destId="{1F779BC6-583D-4D77-81A2-D45EC8549D95}" srcOrd="0" destOrd="1" presId="urn:microsoft.com/office/officeart/2005/8/layout/vList2"/>
    <dgm:cxn modelId="{085095EE-12A2-4D00-977D-CC3F48A5C239}" srcId="{8EB20E6C-0D37-45A8-AE5E-F002902E5E2A}" destId="{499A1BCB-4731-4C53-AAE9-65EE436F8EFC}" srcOrd="1" destOrd="0" parTransId="{C1B28146-1E78-4499-9345-549C77C510DC}" sibTransId="{0124FD82-D37C-4F6F-8DC4-A22ED15C8221}"/>
    <dgm:cxn modelId="{082E36F5-1B1A-4844-9416-09C366021F75}" type="presOf" srcId="{A1210C46-09BC-4666-8671-E4EF77143111}" destId="{B64EDF0A-E880-434D-83FB-EA4D9396FB2C}" srcOrd="0" destOrd="0" presId="urn:microsoft.com/office/officeart/2005/8/layout/vList2"/>
    <dgm:cxn modelId="{708823AC-C11B-44E2-9E9B-632BE9CF4F63}" type="presParOf" srcId="{B64EDF0A-E880-434D-83FB-EA4D9396FB2C}" destId="{761353F1-7AED-497D-9A14-F4A6E6C20B7E}" srcOrd="0" destOrd="0" presId="urn:microsoft.com/office/officeart/2005/8/layout/vList2"/>
    <dgm:cxn modelId="{8C98A3AF-6C20-4387-92DE-C34BBB9FE4AE}" type="presParOf" srcId="{B64EDF0A-E880-434D-83FB-EA4D9396FB2C}" destId="{1F779BC6-583D-4D77-81A2-D45EC8549D95}"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6A1A1-E74C-42CB-A16E-F7DC5B76C6B1}">
      <dgm:prSet phldrT="[Text]" custT="1"/>
      <dgm:spPr>
        <a:solidFill>
          <a:schemeClr val="accent5"/>
        </a:solidFill>
      </dgm:spPr>
      <dgm:t>
        <a:bodyPr/>
        <a:lstStyle/>
        <a:p>
          <a:r>
            <a:rPr lang="en-US" sz="2800" b="1" spc="-100" dirty="0">
              <a:ln w="3175">
                <a:noFill/>
              </a:ln>
              <a:solidFill>
                <a:schemeClr val="bg1"/>
              </a:solidFill>
              <a:latin typeface="Segoe UI Light" panose="020B0502040204020203" pitchFamily="34" charset="0"/>
              <a:ea typeface="+mn-ea"/>
              <a:cs typeface="Segoe UI Light" panose="020B0502040204020203" pitchFamily="34" charset="0"/>
            </a:rPr>
            <a:t>Logical Revert</a:t>
          </a:r>
          <a:endParaRPr lang="en-US" sz="2800" dirty="0">
            <a:solidFill>
              <a:schemeClr val="bg1"/>
            </a:solidFill>
          </a:endParaRPr>
        </a:p>
      </dgm:t>
    </dgm:pt>
    <dgm:pt modelId="{89453715-5CAE-412F-9231-0C2EB7BE789C}" type="parTrans" cxnId="{7D792278-0AE1-438D-8AF6-02B6B715351F}">
      <dgm:prSet/>
      <dgm:spPr/>
      <dgm:t>
        <a:bodyPr/>
        <a:lstStyle/>
        <a:p>
          <a:endParaRPr lang="en-US"/>
        </a:p>
      </dgm:t>
    </dgm:pt>
    <dgm:pt modelId="{9E7246AC-B21C-4F74-AD6A-8F6EACC3ED3A}" type="sibTrans" cxnId="{7D792278-0AE1-438D-8AF6-02B6B715351F}">
      <dgm:prSet/>
      <dgm:spPr/>
      <dgm:t>
        <a:bodyPr/>
        <a:lstStyle/>
        <a:p>
          <a:endParaRPr lang="en-US"/>
        </a:p>
      </dgm:t>
    </dgm:pt>
    <dgm:pt modelId="{C6D0CA35-301A-464E-BC32-F5DE215506D2}">
      <dgm:prSet/>
      <dgm:spPr/>
      <dgm:t>
        <a:bodyPr/>
        <a:lstStyle/>
        <a:p>
          <a:r>
            <a:rPr lang="en-US">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performs row-level version-based Undo;</a:t>
          </a:r>
          <a:endPar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dgm:t>
    </dgm:pt>
    <dgm:pt modelId="{04E74AC2-DE2B-4AB1-8396-DA9950E9EE52}" type="parTrans" cxnId="{33ADF387-0EB1-44AC-83FC-04F049CF2B6A}">
      <dgm:prSet/>
      <dgm:spPr/>
      <dgm:t>
        <a:bodyPr/>
        <a:lstStyle/>
        <a:p>
          <a:endParaRPr lang="en-US"/>
        </a:p>
      </dgm:t>
    </dgm:pt>
    <dgm:pt modelId="{97F652C8-7278-4356-AF36-E98CA6083C1A}" type="sibTrans" cxnId="{33ADF387-0EB1-44AC-83FC-04F049CF2B6A}">
      <dgm:prSet/>
      <dgm:spPr/>
      <dgm:t>
        <a:bodyPr/>
        <a:lstStyle/>
        <a:p>
          <a:endParaRPr lang="en-US"/>
        </a:p>
      </dgm:t>
    </dgm:pt>
    <dgm:pt modelId="{8BA4F9D9-51CB-4336-BD33-9AD872AB8316}">
      <dgm:prSet/>
      <dgm:spPr/>
      <dgm:t>
        <a:bodyPr/>
        <a:lstStyle/>
        <a:p>
          <a:r>
            <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Keeps track of all aborted transactions;</a:t>
          </a:r>
        </a:p>
      </dgm:t>
    </dgm:pt>
    <dgm:pt modelId="{6AEBA790-D1AC-4739-BE43-14FD72102303}" type="parTrans" cxnId="{ACAF9CFA-0A87-4EFB-B43A-5FBE921C9F86}">
      <dgm:prSet/>
      <dgm:spPr/>
      <dgm:t>
        <a:bodyPr/>
        <a:lstStyle/>
        <a:p>
          <a:endParaRPr lang="en-US"/>
        </a:p>
      </dgm:t>
    </dgm:pt>
    <dgm:pt modelId="{0B94D5C9-9A7A-4BF8-94B2-FC102609DAAE}" type="sibTrans" cxnId="{ACAF9CFA-0A87-4EFB-B43A-5FBE921C9F86}">
      <dgm:prSet/>
      <dgm:spPr/>
      <dgm:t>
        <a:bodyPr/>
        <a:lstStyle/>
        <a:p>
          <a:endParaRPr lang="en-US"/>
        </a:p>
      </dgm:t>
    </dgm:pt>
    <dgm:pt modelId="{897D45CE-9FDB-4F37-A24A-EE5F7CA99670}">
      <dgm:prSet/>
      <dgm:spPr/>
      <dgm:t>
        <a:bodyPr/>
        <a:lstStyle/>
        <a:p>
          <a:r>
            <a:rPr lang="en-US">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Performs rollback using PVS for all user transactions;</a:t>
          </a:r>
          <a:endPar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dgm:t>
    </dgm:pt>
    <dgm:pt modelId="{7BF707D4-D2FB-4C01-B5F7-85BDCCB32062}" type="parTrans" cxnId="{55DA98D9-3D77-484E-A703-49E23C3A4BCE}">
      <dgm:prSet/>
      <dgm:spPr/>
      <dgm:t>
        <a:bodyPr/>
        <a:lstStyle/>
        <a:p>
          <a:endParaRPr lang="en-US"/>
        </a:p>
      </dgm:t>
    </dgm:pt>
    <dgm:pt modelId="{6259D55F-4109-4545-BD76-7966ED260AD2}" type="sibTrans" cxnId="{55DA98D9-3D77-484E-A703-49E23C3A4BCE}">
      <dgm:prSet/>
      <dgm:spPr/>
      <dgm:t>
        <a:bodyPr/>
        <a:lstStyle/>
        <a:p>
          <a:endParaRPr lang="en-US"/>
        </a:p>
      </dgm:t>
    </dgm:pt>
    <dgm:pt modelId="{92AD3A43-9093-44CB-B391-96E986596874}">
      <dgm:prSet/>
      <dgm:spPr/>
      <dgm:t>
        <a:bodyPr/>
        <a:lstStyle/>
        <a:p>
          <a:r>
            <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Release all locks immediately after transaction abort.</a:t>
          </a:r>
        </a:p>
      </dgm:t>
    </dgm:pt>
    <dgm:pt modelId="{EC1EE580-5C33-4CC2-A260-36E0AB61DC9B}" type="parTrans" cxnId="{5295F4D3-2B03-4784-9CD2-BD7C536B8443}">
      <dgm:prSet/>
      <dgm:spPr/>
      <dgm:t>
        <a:bodyPr/>
        <a:lstStyle/>
        <a:p>
          <a:endParaRPr lang="en-US"/>
        </a:p>
      </dgm:t>
    </dgm:pt>
    <dgm:pt modelId="{FFF9AA6E-6927-47D6-B126-D5C982ABBF06}" type="sibTrans" cxnId="{5295F4D3-2B03-4784-9CD2-BD7C536B8443}">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0198E18A-4AC4-46E8-B781-B66062BE5ECC}" type="pres">
      <dgm:prSet presAssocID="{B676A1A1-E74C-42CB-A16E-F7DC5B76C6B1}" presName="parentText" presStyleLbl="node1" presStyleIdx="0" presStyleCnt="1">
        <dgm:presLayoutVars>
          <dgm:chMax val="0"/>
          <dgm:bulletEnabled val="1"/>
        </dgm:presLayoutVars>
      </dgm:prSet>
      <dgm:spPr/>
    </dgm:pt>
    <dgm:pt modelId="{A6FD5CD7-6955-45EA-B126-E4975672FC5A}" type="pres">
      <dgm:prSet presAssocID="{B676A1A1-E74C-42CB-A16E-F7DC5B76C6B1}" presName="childText" presStyleLbl="revTx" presStyleIdx="0" presStyleCnt="1">
        <dgm:presLayoutVars>
          <dgm:bulletEnabled val="1"/>
        </dgm:presLayoutVars>
      </dgm:prSet>
      <dgm:spPr/>
    </dgm:pt>
  </dgm:ptLst>
  <dgm:cxnLst>
    <dgm:cxn modelId="{342C7232-9D98-4DAA-ACD7-EBA097E9EF5D}" type="presOf" srcId="{897D45CE-9FDB-4F37-A24A-EE5F7CA99670}" destId="{A6FD5CD7-6955-45EA-B126-E4975672FC5A}" srcOrd="0" destOrd="2" presId="urn:microsoft.com/office/officeart/2005/8/layout/vList2"/>
    <dgm:cxn modelId="{52579E38-4035-434D-A219-F3BE894153C3}" type="presOf" srcId="{8BA4F9D9-51CB-4336-BD33-9AD872AB8316}" destId="{A6FD5CD7-6955-45EA-B126-E4975672FC5A}" srcOrd="0" destOrd="1" presId="urn:microsoft.com/office/officeart/2005/8/layout/vList2"/>
    <dgm:cxn modelId="{2C910D4B-9CAD-4656-80B9-A6BC57EF2282}" type="presOf" srcId="{C6D0CA35-301A-464E-BC32-F5DE215506D2}" destId="{A6FD5CD7-6955-45EA-B126-E4975672FC5A}" srcOrd="0" destOrd="0" presId="urn:microsoft.com/office/officeart/2005/8/layout/vList2"/>
    <dgm:cxn modelId="{7D792278-0AE1-438D-8AF6-02B6B715351F}" srcId="{A1210C46-09BC-4666-8671-E4EF77143111}" destId="{B676A1A1-E74C-42CB-A16E-F7DC5B76C6B1}" srcOrd="0" destOrd="0" parTransId="{89453715-5CAE-412F-9231-0C2EB7BE789C}" sibTransId="{9E7246AC-B21C-4F74-AD6A-8F6EACC3ED3A}"/>
    <dgm:cxn modelId="{33ADF387-0EB1-44AC-83FC-04F049CF2B6A}" srcId="{B676A1A1-E74C-42CB-A16E-F7DC5B76C6B1}" destId="{C6D0CA35-301A-464E-BC32-F5DE215506D2}" srcOrd="0" destOrd="0" parTransId="{04E74AC2-DE2B-4AB1-8396-DA9950E9EE52}" sibTransId="{97F652C8-7278-4356-AF36-E98CA6083C1A}"/>
    <dgm:cxn modelId="{E8D85BB0-2559-4CA6-AA80-E3A6CE36B4B0}" type="presOf" srcId="{B676A1A1-E74C-42CB-A16E-F7DC5B76C6B1}" destId="{0198E18A-4AC4-46E8-B781-B66062BE5ECC}" srcOrd="0" destOrd="0" presId="urn:microsoft.com/office/officeart/2005/8/layout/vList2"/>
    <dgm:cxn modelId="{5295F4D3-2B03-4784-9CD2-BD7C536B8443}" srcId="{B676A1A1-E74C-42CB-A16E-F7DC5B76C6B1}" destId="{92AD3A43-9093-44CB-B391-96E986596874}" srcOrd="3" destOrd="0" parTransId="{EC1EE580-5C33-4CC2-A260-36E0AB61DC9B}" sibTransId="{FFF9AA6E-6927-47D6-B126-D5C982ABBF06}"/>
    <dgm:cxn modelId="{55DA98D9-3D77-484E-A703-49E23C3A4BCE}" srcId="{B676A1A1-E74C-42CB-A16E-F7DC5B76C6B1}" destId="{897D45CE-9FDB-4F37-A24A-EE5F7CA99670}" srcOrd="2" destOrd="0" parTransId="{7BF707D4-D2FB-4C01-B5F7-85BDCCB32062}" sibTransId="{6259D55F-4109-4545-BD76-7966ED260AD2}"/>
    <dgm:cxn modelId="{96622BE8-F34D-4E70-92A9-A56195652DC2}" type="presOf" srcId="{92AD3A43-9093-44CB-B391-96E986596874}" destId="{A6FD5CD7-6955-45EA-B126-E4975672FC5A}" srcOrd="0" destOrd="3" presId="urn:microsoft.com/office/officeart/2005/8/layout/vList2"/>
    <dgm:cxn modelId="{082E36F5-1B1A-4844-9416-09C366021F75}" type="presOf" srcId="{A1210C46-09BC-4666-8671-E4EF77143111}" destId="{B64EDF0A-E880-434D-83FB-EA4D9396FB2C}" srcOrd="0" destOrd="0" presId="urn:microsoft.com/office/officeart/2005/8/layout/vList2"/>
    <dgm:cxn modelId="{ACAF9CFA-0A87-4EFB-B43A-5FBE921C9F86}" srcId="{B676A1A1-E74C-42CB-A16E-F7DC5B76C6B1}" destId="{8BA4F9D9-51CB-4336-BD33-9AD872AB8316}" srcOrd="1" destOrd="0" parTransId="{6AEBA790-D1AC-4739-BE43-14FD72102303}" sibTransId="{0B94D5C9-9A7A-4BF8-94B2-FC102609DAAE}"/>
    <dgm:cxn modelId="{44A51704-E0F9-4277-A76F-51EF75BB526A}" type="presParOf" srcId="{B64EDF0A-E880-434D-83FB-EA4D9396FB2C}" destId="{0198E18A-4AC4-46E8-B781-B66062BE5ECC}" srcOrd="0" destOrd="0" presId="urn:microsoft.com/office/officeart/2005/8/layout/vList2"/>
    <dgm:cxn modelId="{B96EA904-79F4-4D83-8903-DE432D858660}" type="presParOf" srcId="{B64EDF0A-E880-434D-83FB-EA4D9396FB2C}" destId="{A6FD5CD7-6955-45EA-B126-E4975672FC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6A1A1-E74C-42CB-A16E-F7DC5B76C6B1}">
      <dgm:prSet phldrT="[Text]" custT="1"/>
      <dgm:spPr>
        <a:solidFill>
          <a:schemeClr val="accent5"/>
        </a:solidFill>
      </dgm:spPr>
      <dgm:t>
        <a:bodyPr/>
        <a:lstStyle/>
        <a:p>
          <a:r>
            <a:rPr lang="en-US" sz="2800" b="1" spc="-100" dirty="0">
              <a:ln w="3175">
                <a:noFill/>
              </a:ln>
              <a:solidFill>
                <a:schemeClr val="bg1"/>
              </a:solidFill>
              <a:latin typeface="Segoe UI Light" panose="020B0502040204020203" pitchFamily="34" charset="0"/>
              <a:ea typeface="+mn-ea"/>
              <a:cs typeface="Segoe UI Light" panose="020B0502040204020203" pitchFamily="34" charset="0"/>
            </a:rPr>
            <a:t>sLog</a:t>
          </a:r>
          <a:endParaRPr lang="en-US" sz="2800" b="1" dirty="0">
            <a:solidFill>
              <a:schemeClr val="bg1"/>
            </a:solidFill>
          </a:endParaRPr>
        </a:p>
      </dgm:t>
    </dgm:pt>
    <dgm:pt modelId="{89453715-5CAE-412F-9231-0C2EB7BE789C}" type="parTrans" cxnId="{7D792278-0AE1-438D-8AF6-02B6B715351F}">
      <dgm:prSet/>
      <dgm:spPr/>
      <dgm:t>
        <a:bodyPr/>
        <a:lstStyle/>
        <a:p>
          <a:endParaRPr lang="en-US"/>
        </a:p>
      </dgm:t>
    </dgm:pt>
    <dgm:pt modelId="{9E7246AC-B21C-4F74-AD6A-8F6EACC3ED3A}" type="sibTrans" cxnId="{7D792278-0AE1-438D-8AF6-02B6B715351F}">
      <dgm:prSet/>
      <dgm:spPr/>
      <dgm:t>
        <a:bodyPr/>
        <a:lstStyle/>
        <a:p>
          <a:endParaRPr lang="en-US"/>
        </a:p>
      </dgm:t>
    </dgm:pt>
    <dgm:pt modelId="{BB7D4A15-4E5F-403F-9CF2-FBFD7AC41B1B}">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Secondary in-memory log stream that stores log records for non-versioned operations (e.g.: metadata cache invalidation, lock acquisitions);</a:t>
          </a:r>
        </a:p>
      </dgm:t>
    </dgm:pt>
    <dgm:pt modelId="{E4C21EC2-D318-4B6B-8A98-8CEB15FBA646}" type="parTrans" cxnId="{F3B2666A-FE31-4BBB-9A2B-785ACDF8F518}">
      <dgm:prSet/>
      <dgm:spPr/>
      <dgm:t>
        <a:bodyPr/>
        <a:lstStyle/>
        <a:p>
          <a:endParaRPr lang="en-US"/>
        </a:p>
      </dgm:t>
    </dgm:pt>
    <dgm:pt modelId="{DC7A5416-AF4A-4222-888A-604F5FB26645}" type="sibTrans" cxnId="{F3B2666A-FE31-4BBB-9A2B-785ACDF8F518}">
      <dgm:prSet/>
      <dgm:spPr/>
      <dgm:t>
        <a:bodyPr/>
        <a:lstStyle/>
        <a:p>
          <a:endParaRPr lang="en-US"/>
        </a:p>
      </dgm:t>
    </dgm:pt>
    <dgm:pt modelId="{178ABA82-C84F-48DC-8CB1-6B230DF7AB4F}">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Persisted on disk by been serialized during SQL checkpoint;</a:t>
          </a:r>
        </a:p>
      </dgm:t>
    </dgm:pt>
    <dgm:pt modelId="{FFAEFC74-1D83-490C-89F6-47990534108A}" type="parTrans" cxnId="{870E37CD-93C3-4775-A9DF-F447E24E26C9}">
      <dgm:prSet/>
      <dgm:spPr/>
      <dgm:t>
        <a:bodyPr/>
        <a:lstStyle/>
        <a:p>
          <a:endParaRPr lang="en-US"/>
        </a:p>
      </dgm:t>
    </dgm:pt>
    <dgm:pt modelId="{20303944-6F7F-4EEE-8D63-AF1ABACF29B4}" type="sibTrans" cxnId="{870E37CD-93C3-4775-A9DF-F447E24E26C9}">
      <dgm:prSet/>
      <dgm:spPr/>
      <dgm:t>
        <a:bodyPr/>
        <a:lstStyle/>
        <a:p>
          <a:endParaRPr lang="en-US"/>
        </a:p>
      </dgm:t>
    </dgm:pt>
    <dgm:pt modelId="{705AFFF8-2D79-40B0-8FA2-8154D5BB9FC7}">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Is periodically truncated as transactions commits;</a:t>
          </a:r>
        </a:p>
      </dgm:t>
    </dgm:pt>
    <dgm:pt modelId="{D9FEAF60-250C-4963-A44F-623FC0AB7983}" type="parTrans" cxnId="{8A052216-77B2-43A4-95CD-34CE733DC285}">
      <dgm:prSet/>
      <dgm:spPr/>
      <dgm:t>
        <a:bodyPr/>
        <a:lstStyle/>
        <a:p>
          <a:endParaRPr lang="en-US"/>
        </a:p>
      </dgm:t>
    </dgm:pt>
    <dgm:pt modelId="{85210274-3678-47F0-8E54-600DA295AC4E}" type="sibTrans" cxnId="{8A052216-77B2-43A4-95CD-34CE733DC285}">
      <dgm:prSet/>
      <dgm:spPr/>
      <dgm:t>
        <a:bodyPr/>
        <a:lstStyle/>
        <a:p>
          <a:endParaRPr lang="en-US"/>
        </a:p>
      </dgm:t>
    </dgm:pt>
    <dgm:pt modelId="{4A8C2C09-A622-4FED-B215-F6E473D3430B}">
      <dgm:prSet custT="1"/>
      <dgm:spPr/>
      <dgm:t>
        <a:bodyPr/>
        <a:lstStyle/>
        <a:p>
          <a:r>
            <a:rPr lang="en-US" sz="24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It accelerates the redo and undo by processing only the non-versioned operations;</a:t>
          </a:r>
        </a:p>
      </dgm:t>
    </dgm:pt>
    <dgm:pt modelId="{6AA82A50-0B11-45B1-9267-3D934327474F}" type="parTrans" cxnId="{23D0E47D-F55E-4455-A7B8-C05E07ABA2A1}">
      <dgm:prSet/>
      <dgm:spPr/>
      <dgm:t>
        <a:bodyPr/>
        <a:lstStyle/>
        <a:p>
          <a:endParaRPr lang="en-US"/>
        </a:p>
      </dgm:t>
    </dgm:pt>
    <dgm:pt modelId="{8FA5B629-C8D2-4903-94A6-7C317D851733}" type="sibTrans" cxnId="{23D0E47D-F55E-4455-A7B8-C05E07ABA2A1}">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0198E18A-4AC4-46E8-B781-B66062BE5ECC}" type="pres">
      <dgm:prSet presAssocID="{B676A1A1-E74C-42CB-A16E-F7DC5B76C6B1}" presName="parentText" presStyleLbl="node1" presStyleIdx="0" presStyleCnt="1">
        <dgm:presLayoutVars>
          <dgm:chMax val="0"/>
          <dgm:bulletEnabled val="1"/>
        </dgm:presLayoutVars>
      </dgm:prSet>
      <dgm:spPr/>
    </dgm:pt>
    <dgm:pt modelId="{A6FD5CD7-6955-45EA-B126-E4975672FC5A}" type="pres">
      <dgm:prSet presAssocID="{B676A1A1-E74C-42CB-A16E-F7DC5B76C6B1}" presName="childText" presStyleLbl="revTx" presStyleIdx="0" presStyleCnt="1">
        <dgm:presLayoutVars>
          <dgm:bulletEnabled val="1"/>
        </dgm:presLayoutVars>
      </dgm:prSet>
      <dgm:spPr/>
    </dgm:pt>
  </dgm:ptLst>
  <dgm:cxnLst>
    <dgm:cxn modelId="{8A052216-77B2-43A4-95CD-34CE733DC285}" srcId="{B676A1A1-E74C-42CB-A16E-F7DC5B76C6B1}" destId="{705AFFF8-2D79-40B0-8FA2-8154D5BB9FC7}" srcOrd="2" destOrd="0" parTransId="{D9FEAF60-250C-4963-A44F-623FC0AB7983}" sibTransId="{85210274-3678-47F0-8E54-600DA295AC4E}"/>
    <dgm:cxn modelId="{F3B2666A-FE31-4BBB-9A2B-785ACDF8F518}" srcId="{B676A1A1-E74C-42CB-A16E-F7DC5B76C6B1}" destId="{BB7D4A15-4E5F-403F-9CF2-FBFD7AC41B1B}" srcOrd="0" destOrd="0" parTransId="{E4C21EC2-D318-4B6B-8A98-8CEB15FBA646}" sibTransId="{DC7A5416-AF4A-4222-888A-604F5FB26645}"/>
    <dgm:cxn modelId="{7D792278-0AE1-438D-8AF6-02B6B715351F}" srcId="{A1210C46-09BC-4666-8671-E4EF77143111}" destId="{B676A1A1-E74C-42CB-A16E-F7DC5B76C6B1}" srcOrd="0" destOrd="0" parTransId="{89453715-5CAE-412F-9231-0C2EB7BE789C}" sibTransId="{9E7246AC-B21C-4F74-AD6A-8F6EACC3ED3A}"/>
    <dgm:cxn modelId="{E167337A-21E1-495D-9917-F2E320529569}" type="presOf" srcId="{BB7D4A15-4E5F-403F-9CF2-FBFD7AC41B1B}" destId="{A6FD5CD7-6955-45EA-B126-E4975672FC5A}" srcOrd="0" destOrd="0" presId="urn:microsoft.com/office/officeart/2005/8/layout/vList2"/>
    <dgm:cxn modelId="{23D0E47D-F55E-4455-A7B8-C05E07ABA2A1}" srcId="{B676A1A1-E74C-42CB-A16E-F7DC5B76C6B1}" destId="{4A8C2C09-A622-4FED-B215-F6E473D3430B}" srcOrd="3" destOrd="0" parTransId="{6AA82A50-0B11-45B1-9267-3D934327474F}" sibTransId="{8FA5B629-C8D2-4903-94A6-7C317D851733}"/>
    <dgm:cxn modelId="{E8D85BB0-2559-4CA6-AA80-E3A6CE36B4B0}" type="presOf" srcId="{B676A1A1-E74C-42CB-A16E-F7DC5B76C6B1}" destId="{0198E18A-4AC4-46E8-B781-B66062BE5ECC}" srcOrd="0" destOrd="0" presId="urn:microsoft.com/office/officeart/2005/8/layout/vList2"/>
    <dgm:cxn modelId="{3AF4E3C5-793D-46A1-B9A9-7D6D394BFD4B}" type="presOf" srcId="{4A8C2C09-A622-4FED-B215-F6E473D3430B}" destId="{A6FD5CD7-6955-45EA-B126-E4975672FC5A}" srcOrd="0" destOrd="3" presId="urn:microsoft.com/office/officeart/2005/8/layout/vList2"/>
    <dgm:cxn modelId="{48755BCB-9164-48AA-984B-AD554A716B12}" type="presOf" srcId="{705AFFF8-2D79-40B0-8FA2-8154D5BB9FC7}" destId="{A6FD5CD7-6955-45EA-B126-E4975672FC5A}" srcOrd="0" destOrd="2" presId="urn:microsoft.com/office/officeart/2005/8/layout/vList2"/>
    <dgm:cxn modelId="{870E37CD-93C3-4775-A9DF-F447E24E26C9}" srcId="{B676A1A1-E74C-42CB-A16E-F7DC5B76C6B1}" destId="{178ABA82-C84F-48DC-8CB1-6B230DF7AB4F}" srcOrd="1" destOrd="0" parTransId="{FFAEFC74-1D83-490C-89F6-47990534108A}" sibTransId="{20303944-6F7F-4EEE-8D63-AF1ABACF29B4}"/>
    <dgm:cxn modelId="{EB61F0E5-1116-42EC-BE3E-60A172BC2956}" type="presOf" srcId="{178ABA82-C84F-48DC-8CB1-6B230DF7AB4F}" destId="{A6FD5CD7-6955-45EA-B126-E4975672FC5A}" srcOrd="0" destOrd="1" presId="urn:microsoft.com/office/officeart/2005/8/layout/vList2"/>
    <dgm:cxn modelId="{082E36F5-1B1A-4844-9416-09C366021F75}" type="presOf" srcId="{A1210C46-09BC-4666-8671-E4EF77143111}" destId="{B64EDF0A-E880-434D-83FB-EA4D9396FB2C}" srcOrd="0" destOrd="0" presId="urn:microsoft.com/office/officeart/2005/8/layout/vList2"/>
    <dgm:cxn modelId="{44A51704-E0F9-4277-A76F-51EF75BB526A}" type="presParOf" srcId="{B64EDF0A-E880-434D-83FB-EA4D9396FB2C}" destId="{0198E18A-4AC4-46E8-B781-B66062BE5ECC}" srcOrd="0" destOrd="0" presId="urn:microsoft.com/office/officeart/2005/8/layout/vList2"/>
    <dgm:cxn modelId="{B96EA904-79F4-4D83-8903-DE432D858660}" type="presParOf" srcId="{B64EDF0A-E880-434D-83FB-EA4D9396FB2C}" destId="{A6FD5CD7-6955-45EA-B126-E4975672FC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210C46-09BC-4666-8671-E4EF771431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6A1A1-E74C-42CB-A16E-F7DC5B76C6B1}">
      <dgm:prSet phldrT="[Text]" custT="1"/>
      <dgm:spPr>
        <a:solidFill>
          <a:schemeClr val="accent5"/>
        </a:solidFill>
      </dgm:spPr>
      <dgm:t>
        <a:bodyPr/>
        <a:lstStyle/>
        <a:p>
          <a:r>
            <a:rPr lang="en-US" sz="2800" b="1" spc="-100" dirty="0">
              <a:ln w="3175">
                <a:noFill/>
              </a:ln>
              <a:solidFill>
                <a:schemeClr val="bg1"/>
              </a:solidFill>
              <a:latin typeface="Segoe UI Light" panose="020B0502040204020203" pitchFamily="34" charset="0"/>
              <a:ea typeface="+mn-ea"/>
              <a:cs typeface="Segoe UI Light" panose="020B0502040204020203" pitchFamily="34" charset="0"/>
            </a:rPr>
            <a:t>Cleaner</a:t>
          </a:r>
          <a:endParaRPr lang="en-US" sz="2800" b="1" dirty="0">
            <a:solidFill>
              <a:schemeClr val="bg1"/>
            </a:solidFill>
          </a:endParaRPr>
        </a:p>
      </dgm:t>
    </dgm:pt>
    <dgm:pt modelId="{89453715-5CAE-412F-9231-0C2EB7BE789C}" type="parTrans" cxnId="{7D792278-0AE1-438D-8AF6-02B6B715351F}">
      <dgm:prSet/>
      <dgm:spPr/>
      <dgm:t>
        <a:bodyPr/>
        <a:lstStyle/>
        <a:p>
          <a:endParaRPr lang="en-US"/>
        </a:p>
      </dgm:t>
    </dgm:pt>
    <dgm:pt modelId="{9E7246AC-B21C-4F74-AD6A-8F6EACC3ED3A}" type="sibTrans" cxnId="{7D792278-0AE1-438D-8AF6-02B6B715351F}">
      <dgm:prSet/>
      <dgm:spPr/>
      <dgm:t>
        <a:bodyPr/>
        <a:lstStyle/>
        <a:p>
          <a:endParaRPr lang="en-US"/>
        </a:p>
      </dgm:t>
    </dgm:pt>
    <dgm:pt modelId="{5E3590E1-1581-4264-A28C-1E67B8DD36DE}">
      <dgm:prSet/>
      <dgm:spPr/>
      <dgm:t>
        <a:bodyPr/>
        <a:lstStyle/>
        <a:p>
          <a:r>
            <a:rPr lang="en-US"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periodically cleans row versions that are not needed. </a:t>
          </a:r>
        </a:p>
      </dgm:t>
    </dgm:pt>
    <dgm:pt modelId="{D48ED277-5F96-429A-9A6A-A948A7C8CA6F}" type="parTrans" cxnId="{025BB341-E11F-449D-A94B-DEDEFD951CDA}">
      <dgm:prSet/>
      <dgm:spPr/>
      <dgm:t>
        <a:bodyPr/>
        <a:lstStyle/>
        <a:p>
          <a:endParaRPr lang="en-US"/>
        </a:p>
      </dgm:t>
    </dgm:pt>
    <dgm:pt modelId="{13E98B17-C3E0-408F-8CE4-90848F5FBF8A}" type="sibTrans" cxnId="{025BB341-E11F-449D-A94B-DEDEFD951CDA}">
      <dgm:prSet/>
      <dgm:spPr/>
      <dgm:t>
        <a:bodyPr/>
        <a:lstStyle/>
        <a:p>
          <a:endParaRPr lang="en-US"/>
        </a:p>
      </dgm:t>
    </dgm:pt>
    <dgm:pt modelId="{B64EDF0A-E880-434D-83FB-EA4D9396FB2C}" type="pres">
      <dgm:prSet presAssocID="{A1210C46-09BC-4666-8671-E4EF77143111}" presName="linear" presStyleCnt="0">
        <dgm:presLayoutVars>
          <dgm:animLvl val="lvl"/>
          <dgm:resizeHandles val="exact"/>
        </dgm:presLayoutVars>
      </dgm:prSet>
      <dgm:spPr/>
    </dgm:pt>
    <dgm:pt modelId="{0198E18A-4AC4-46E8-B781-B66062BE5ECC}" type="pres">
      <dgm:prSet presAssocID="{B676A1A1-E74C-42CB-A16E-F7DC5B76C6B1}" presName="parentText" presStyleLbl="node1" presStyleIdx="0" presStyleCnt="1">
        <dgm:presLayoutVars>
          <dgm:chMax val="0"/>
          <dgm:bulletEnabled val="1"/>
        </dgm:presLayoutVars>
      </dgm:prSet>
      <dgm:spPr/>
    </dgm:pt>
    <dgm:pt modelId="{A6FD5CD7-6955-45EA-B126-E4975672FC5A}" type="pres">
      <dgm:prSet presAssocID="{B676A1A1-E74C-42CB-A16E-F7DC5B76C6B1}" presName="childText" presStyleLbl="revTx" presStyleIdx="0" presStyleCnt="1">
        <dgm:presLayoutVars>
          <dgm:bulletEnabled val="1"/>
        </dgm:presLayoutVars>
      </dgm:prSet>
      <dgm:spPr/>
    </dgm:pt>
  </dgm:ptLst>
  <dgm:cxnLst>
    <dgm:cxn modelId="{862D630F-ACEF-42C9-BDB5-993DF15D0094}" type="presOf" srcId="{5E3590E1-1581-4264-A28C-1E67B8DD36DE}" destId="{A6FD5CD7-6955-45EA-B126-E4975672FC5A}" srcOrd="0" destOrd="0" presId="urn:microsoft.com/office/officeart/2005/8/layout/vList2"/>
    <dgm:cxn modelId="{025BB341-E11F-449D-A94B-DEDEFD951CDA}" srcId="{B676A1A1-E74C-42CB-A16E-F7DC5B76C6B1}" destId="{5E3590E1-1581-4264-A28C-1E67B8DD36DE}" srcOrd="0" destOrd="0" parTransId="{D48ED277-5F96-429A-9A6A-A948A7C8CA6F}" sibTransId="{13E98B17-C3E0-408F-8CE4-90848F5FBF8A}"/>
    <dgm:cxn modelId="{7D792278-0AE1-438D-8AF6-02B6B715351F}" srcId="{A1210C46-09BC-4666-8671-E4EF77143111}" destId="{B676A1A1-E74C-42CB-A16E-F7DC5B76C6B1}" srcOrd="0" destOrd="0" parTransId="{89453715-5CAE-412F-9231-0C2EB7BE789C}" sibTransId="{9E7246AC-B21C-4F74-AD6A-8F6EACC3ED3A}"/>
    <dgm:cxn modelId="{E8D85BB0-2559-4CA6-AA80-E3A6CE36B4B0}" type="presOf" srcId="{B676A1A1-E74C-42CB-A16E-F7DC5B76C6B1}" destId="{0198E18A-4AC4-46E8-B781-B66062BE5ECC}" srcOrd="0" destOrd="0" presId="urn:microsoft.com/office/officeart/2005/8/layout/vList2"/>
    <dgm:cxn modelId="{082E36F5-1B1A-4844-9416-09C366021F75}" type="presOf" srcId="{A1210C46-09BC-4666-8671-E4EF77143111}" destId="{B64EDF0A-E880-434D-83FB-EA4D9396FB2C}" srcOrd="0" destOrd="0" presId="urn:microsoft.com/office/officeart/2005/8/layout/vList2"/>
    <dgm:cxn modelId="{44A51704-E0F9-4277-A76F-51EF75BB526A}" type="presParOf" srcId="{B64EDF0A-E880-434D-83FB-EA4D9396FB2C}" destId="{0198E18A-4AC4-46E8-B781-B66062BE5ECC}" srcOrd="0" destOrd="0" presId="urn:microsoft.com/office/officeart/2005/8/layout/vList2"/>
    <dgm:cxn modelId="{B96EA904-79F4-4D83-8903-DE432D858660}" type="presParOf" srcId="{B64EDF0A-E880-434D-83FB-EA4D9396FB2C}" destId="{A6FD5CD7-6955-45EA-B126-E4975672FC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370E1B-22D5-4548-BBD6-36C4B4E79870}"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8625CCB7-9409-4116-B196-06567C481B54}">
      <dgm:prSet/>
      <dgm:spPr/>
      <dgm:t>
        <a:bodyPr/>
        <a:lstStyle/>
        <a:p>
          <a:r>
            <a:rPr lang="en-US" dirty="0"/>
            <a:t>Volume: Quantity of generated and stored data </a:t>
          </a:r>
        </a:p>
      </dgm:t>
    </dgm:pt>
    <dgm:pt modelId="{7D38F603-7ADD-410F-851B-268205D7D391}" type="parTrans" cxnId="{5D9EF07B-2521-450B-AF5D-082B96A77349}">
      <dgm:prSet/>
      <dgm:spPr/>
      <dgm:t>
        <a:bodyPr/>
        <a:lstStyle/>
        <a:p>
          <a:endParaRPr lang="en-US"/>
        </a:p>
      </dgm:t>
    </dgm:pt>
    <dgm:pt modelId="{99B2F711-FFFB-41C6-AD3B-BC6D14751064}" type="sibTrans" cxnId="{5D9EF07B-2521-450B-AF5D-082B96A77349}">
      <dgm:prSet/>
      <dgm:spPr/>
      <dgm:t>
        <a:bodyPr/>
        <a:lstStyle/>
        <a:p>
          <a:endParaRPr lang="en-US"/>
        </a:p>
      </dgm:t>
    </dgm:pt>
    <dgm:pt modelId="{E9CC0E7D-6FBF-462C-9347-842841C26365}">
      <dgm:prSet/>
      <dgm:spPr/>
      <dgm:t>
        <a:bodyPr/>
        <a:lstStyle/>
        <a:p>
          <a:r>
            <a:rPr lang="en-US" dirty="0"/>
            <a:t>Variety: The type and nature of data</a:t>
          </a:r>
        </a:p>
      </dgm:t>
    </dgm:pt>
    <dgm:pt modelId="{86EF7D43-6AC2-45BF-8AA4-0C6FD678CF19}" type="parTrans" cxnId="{9CE4B91A-1E8C-47F0-9A16-82A62ED563B2}">
      <dgm:prSet/>
      <dgm:spPr/>
      <dgm:t>
        <a:bodyPr/>
        <a:lstStyle/>
        <a:p>
          <a:endParaRPr lang="en-US"/>
        </a:p>
      </dgm:t>
    </dgm:pt>
    <dgm:pt modelId="{71778C41-2272-4DCD-A324-731B4D195368}" type="sibTrans" cxnId="{9CE4B91A-1E8C-47F0-9A16-82A62ED563B2}">
      <dgm:prSet/>
      <dgm:spPr/>
      <dgm:t>
        <a:bodyPr/>
        <a:lstStyle/>
        <a:p>
          <a:endParaRPr lang="en-US"/>
        </a:p>
      </dgm:t>
    </dgm:pt>
    <dgm:pt modelId="{25EEE273-8D0B-4C26-9F7F-6B1FF5B36CBB}">
      <dgm:prSet/>
      <dgm:spPr/>
      <dgm:t>
        <a:bodyPr/>
        <a:lstStyle/>
        <a:p>
          <a:r>
            <a:rPr lang="en-US" dirty="0"/>
            <a:t>Velocity: Speed at the data is generated and processed.</a:t>
          </a:r>
        </a:p>
      </dgm:t>
    </dgm:pt>
    <dgm:pt modelId="{ACD3A2A9-185C-48C4-B10C-303B8A12ADB8}" type="parTrans" cxnId="{B7136004-371A-4DD7-998C-DB79BF90595C}">
      <dgm:prSet/>
      <dgm:spPr/>
      <dgm:t>
        <a:bodyPr/>
        <a:lstStyle/>
        <a:p>
          <a:endParaRPr lang="en-US"/>
        </a:p>
      </dgm:t>
    </dgm:pt>
    <dgm:pt modelId="{42C41E07-B59B-4EA9-886C-0EEE1F33079F}" type="sibTrans" cxnId="{B7136004-371A-4DD7-998C-DB79BF90595C}">
      <dgm:prSet/>
      <dgm:spPr/>
      <dgm:t>
        <a:bodyPr/>
        <a:lstStyle/>
        <a:p>
          <a:endParaRPr lang="en-US"/>
        </a:p>
      </dgm:t>
    </dgm:pt>
    <dgm:pt modelId="{D5BF44A4-59BC-4EE5-9CEC-F10285007893}" type="pres">
      <dgm:prSet presAssocID="{D6370E1B-22D5-4548-BBD6-36C4B4E79870}" presName="linear" presStyleCnt="0">
        <dgm:presLayoutVars>
          <dgm:animLvl val="lvl"/>
          <dgm:resizeHandles val="exact"/>
        </dgm:presLayoutVars>
      </dgm:prSet>
      <dgm:spPr/>
    </dgm:pt>
    <dgm:pt modelId="{F76C0A8F-1A2C-4E58-BB44-FA5A0B664AB3}" type="pres">
      <dgm:prSet presAssocID="{8625CCB7-9409-4116-B196-06567C481B54}" presName="parentText" presStyleLbl="node1" presStyleIdx="0" presStyleCnt="3">
        <dgm:presLayoutVars>
          <dgm:chMax val="0"/>
          <dgm:bulletEnabled val="1"/>
        </dgm:presLayoutVars>
      </dgm:prSet>
      <dgm:spPr/>
    </dgm:pt>
    <dgm:pt modelId="{8FC9C171-5DC4-45A7-BA54-3EE55A291AEB}" type="pres">
      <dgm:prSet presAssocID="{99B2F711-FFFB-41C6-AD3B-BC6D14751064}" presName="spacer" presStyleCnt="0"/>
      <dgm:spPr/>
    </dgm:pt>
    <dgm:pt modelId="{72B75DA0-68F8-47F0-A028-9A202CD15D23}" type="pres">
      <dgm:prSet presAssocID="{E9CC0E7D-6FBF-462C-9347-842841C26365}" presName="parentText" presStyleLbl="node1" presStyleIdx="1" presStyleCnt="3">
        <dgm:presLayoutVars>
          <dgm:chMax val="0"/>
          <dgm:bulletEnabled val="1"/>
        </dgm:presLayoutVars>
      </dgm:prSet>
      <dgm:spPr/>
    </dgm:pt>
    <dgm:pt modelId="{37A3600F-3884-4212-A979-07D7661A186E}" type="pres">
      <dgm:prSet presAssocID="{71778C41-2272-4DCD-A324-731B4D195368}" presName="spacer" presStyleCnt="0"/>
      <dgm:spPr/>
    </dgm:pt>
    <dgm:pt modelId="{6FE50044-1317-464E-B541-4070A089E774}" type="pres">
      <dgm:prSet presAssocID="{25EEE273-8D0B-4C26-9F7F-6B1FF5B36CBB}" presName="parentText" presStyleLbl="node1" presStyleIdx="2" presStyleCnt="3">
        <dgm:presLayoutVars>
          <dgm:chMax val="0"/>
          <dgm:bulletEnabled val="1"/>
        </dgm:presLayoutVars>
      </dgm:prSet>
      <dgm:spPr/>
    </dgm:pt>
  </dgm:ptLst>
  <dgm:cxnLst>
    <dgm:cxn modelId="{0F3F6400-A7B4-422E-B51D-422A931D8D19}" type="presOf" srcId="{D6370E1B-22D5-4548-BBD6-36C4B4E79870}" destId="{D5BF44A4-59BC-4EE5-9CEC-F10285007893}" srcOrd="0" destOrd="0" presId="urn:microsoft.com/office/officeart/2005/8/layout/vList2"/>
    <dgm:cxn modelId="{B7136004-371A-4DD7-998C-DB79BF90595C}" srcId="{D6370E1B-22D5-4548-BBD6-36C4B4E79870}" destId="{25EEE273-8D0B-4C26-9F7F-6B1FF5B36CBB}" srcOrd="2" destOrd="0" parTransId="{ACD3A2A9-185C-48C4-B10C-303B8A12ADB8}" sibTransId="{42C41E07-B59B-4EA9-886C-0EEE1F33079F}"/>
    <dgm:cxn modelId="{9CE4B91A-1E8C-47F0-9A16-82A62ED563B2}" srcId="{D6370E1B-22D5-4548-BBD6-36C4B4E79870}" destId="{E9CC0E7D-6FBF-462C-9347-842841C26365}" srcOrd="1" destOrd="0" parTransId="{86EF7D43-6AC2-45BF-8AA4-0C6FD678CF19}" sibTransId="{71778C41-2272-4DCD-A324-731B4D195368}"/>
    <dgm:cxn modelId="{5D9EF07B-2521-450B-AF5D-082B96A77349}" srcId="{D6370E1B-22D5-4548-BBD6-36C4B4E79870}" destId="{8625CCB7-9409-4116-B196-06567C481B54}" srcOrd="0" destOrd="0" parTransId="{7D38F603-7ADD-410F-851B-268205D7D391}" sibTransId="{99B2F711-FFFB-41C6-AD3B-BC6D14751064}"/>
    <dgm:cxn modelId="{D464BCC1-67BF-4175-9AB3-49A667B2EC67}" type="presOf" srcId="{25EEE273-8D0B-4C26-9F7F-6B1FF5B36CBB}" destId="{6FE50044-1317-464E-B541-4070A089E774}" srcOrd="0" destOrd="0" presId="urn:microsoft.com/office/officeart/2005/8/layout/vList2"/>
    <dgm:cxn modelId="{1DC6A4DE-EE35-4C67-9BAC-60D90FF39599}" type="presOf" srcId="{E9CC0E7D-6FBF-462C-9347-842841C26365}" destId="{72B75DA0-68F8-47F0-A028-9A202CD15D23}" srcOrd="0" destOrd="0" presId="urn:microsoft.com/office/officeart/2005/8/layout/vList2"/>
    <dgm:cxn modelId="{B3797FFA-CB94-4A62-B2D3-3357412F4039}" type="presOf" srcId="{8625CCB7-9409-4116-B196-06567C481B54}" destId="{F76C0A8F-1A2C-4E58-BB44-FA5A0B664AB3}" srcOrd="0" destOrd="0" presId="urn:microsoft.com/office/officeart/2005/8/layout/vList2"/>
    <dgm:cxn modelId="{E653A4BE-E3E0-41CF-AF7C-BFEB1FB7301E}" type="presParOf" srcId="{D5BF44A4-59BC-4EE5-9CEC-F10285007893}" destId="{F76C0A8F-1A2C-4E58-BB44-FA5A0B664AB3}" srcOrd="0" destOrd="0" presId="urn:microsoft.com/office/officeart/2005/8/layout/vList2"/>
    <dgm:cxn modelId="{2F0B961E-179E-4736-8930-7FC0AA6DA757}" type="presParOf" srcId="{D5BF44A4-59BC-4EE5-9CEC-F10285007893}" destId="{8FC9C171-5DC4-45A7-BA54-3EE55A291AEB}" srcOrd="1" destOrd="0" presId="urn:microsoft.com/office/officeart/2005/8/layout/vList2"/>
    <dgm:cxn modelId="{1F15B103-2139-4FC7-9D7E-E9C30F2E101C}" type="presParOf" srcId="{D5BF44A4-59BC-4EE5-9CEC-F10285007893}" destId="{72B75DA0-68F8-47F0-A028-9A202CD15D23}" srcOrd="2" destOrd="0" presId="urn:microsoft.com/office/officeart/2005/8/layout/vList2"/>
    <dgm:cxn modelId="{BA23B352-5F3D-4394-A4F9-71182840936F}" type="presParOf" srcId="{D5BF44A4-59BC-4EE5-9CEC-F10285007893}" destId="{37A3600F-3884-4212-A979-07D7661A186E}" srcOrd="3" destOrd="0" presId="urn:microsoft.com/office/officeart/2005/8/layout/vList2"/>
    <dgm:cxn modelId="{D0615DD0-9532-4A23-8E82-31020650705D}" type="presParOf" srcId="{D5BF44A4-59BC-4EE5-9CEC-F10285007893}" destId="{6FE50044-1317-464E-B541-4070A089E774}"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54124F-3CA6-4028-9D8E-C6281217A018}"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48EF1A92-3FE1-45A4-95A6-3AEDB188A8D3}">
      <dgm:prSet/>
      <dgm:spPr/>
      <dgm:t>
        <a:bodyPr/>
        <a:lstStyle/>
        <a:p>
          <a:r>
            <a:rPr lang="en-US" b="1"/>
            <a:t>The Problem</a:t>
          </a:r>
          <a:endParaRPr lang="en-US"/>
        </a:p>
      </dgm:t>
    </dgm:pt>
    <dgm:pt modelId="{0CB040C1-FBBD-413A-838B-F24636BED22D}" type="parTrans" cxnId="{25EE9F31-15B9-428F-BE56-5D19B3CCE56C}">
      <dgm:prSet/>
      <dgm:spPr/>
      <dgm:t>
        <a:bodyPr/>
        <a:lstStyle/>
        <a:p>
          <a:endParaRPr lang="en-US"/>
        </a:p>
      </dgm:t>
    </dgm:pt>
    <dgm:pt modelId="{93A9E3CA-8962-4804-9EE7-0D6991388A52}" type="sibTrans" cxnId="{25EE9F31-15B9-428F-BE56-5D19B3CCE56C}">
      <dgm:prSet/>
      <dgm:spPr/>
      <dgm:t>
        <a:bodyPr/>
        <a:lstStyle/>
        <a:p>
          <a:endParaRPr lang="en-US"/>
        </a:p>
      </dgm:t>
    </dgm:pt>
    <dgm:pt modelId="{1C716E66-C9F0-4AA0-AB1A-18C55FC6B775}">
      <dgm:prSet/>
      <dgm:spPr/>
      <dgm:t>
        <a:bodyPr/>
        <a:lstStyle/>
        <a:p>
          <a:r>
            <a:rPr lang="en-US" dirty="0">
              <a:solidFill>
                <a:schemeClr val="accent5"/>
              </a:solidFill>
            </a:rPr>
            <a:t>Customers want to integrate with Big Data and other data sources easily</a:t>
          </a:r>
        </a:p>
      </dgm:t>
    </dgm:pt>
    <dgm:pt modelId="{16566266-6621-4E26-B503-95868B888331}" type="parTrans" cxnId="{B9079647-042E-4833-900E-2E14ABFCF8C5}">
      <dgm:prSet/>
      <dgm:spPr/>
      <dgm:t>
        <a:bodyPr/>
        <a:lstStyle/>
        <a:p>
          <a:endParaRPr lang="en-US"/>
        </a:p>
      </dgm:t>
    </dgm:pt>
    <dgm:pt modelId="{F0E92CA5-B13D-46F0-9046-4F008CAC928D}" type="sibTrans" cxnId="{B9079647-042E-4833-900E-2E14ABFCF8C5}">
      <dgm:prSet/>
      <dgm:spPr/>
      <dgm:t>
        <a:bodyPr/>
        <a:lstStyle/>
        <a:p>
          <a:endParaRPr lang="en-US"/>
        </a:p>
      </dgm:t>
    </dgm:pt>
    <dgm:pt modelId="{0DA62DBE-EE7C-4123-B517-81E6FC1BB294}">
      <dgm:prSet/>
      <dgm:spPr/>
      <dgm:t>
        <a:bodyPr/>
        <a:lstStyle/>
        <a:p>
          <a:r>
            <a:rPr lang="en-US" dirty="0">
              <a:solidFill>
                <a:schemeClr val="accent5"/>
              </a:solidFill>
            </a:rPr>
            <a:t>Polybase is not simple to setup, configure, maintain, and scale elastically</a:t>
          </a:r>
        </a:p>
      </dgm:t>
    </dgm:pt>
    <dgm:pt modelId="{4CF04764-8064-4A18-8006-11D2958CD079}" type="parTrans" cxnId="{50D09645-AFA9-4068-907F-ED5E6EE22A3F}">
      <dgm:prSet/>
      <dgm:spPr/>
      <dgm:t>
        <a:bodyPr/>
        <a:lstStyle/>
        <a:p>
          <a:endParaRPr lang="en-US"/>
        </a:p>
      </dgm:t>
    </dgm:pt>
    <dgm:pt modelId="{E954446D-6185-4754-B671-12C958B9ECE7}" type="sibTrans" cxnId="{50D09645-AFA9-4068-907F-ED5E6EE22A3F}">
      <dgm:prSet/>
      <dgm:spPr/>
      <dgm:t>
        <a:bodyPr/>
        <a:lstStyle/>
        <a:p>
          <a:endParaRPr lang="en-US"/>
        </a:p>
      </dgm:t>
    </dgm:pt>
    <dgm:pt modelId="{6BDBEBF8-B588-44AF-9E44-42E489B8F443}">
      <dgm:prSet/>
      <dgm:spPr/>
      <dgm:t>
        <a:bodyPr/>
        <a:lstStyle/>
        <a:p>
          <a:r>
            <a:rPr lang="en-US" dirty="0">
              <a:solidFill>
                <a:schemeClr val="accent5"/>
              </a:solidFill>
            </a:rPr>
            <a:t>Customers may not have a Hadoop cluster or want to build one</a:t>
          </a:r>
        </a:p>
      </dgm:t>
    </dgm:pt>
    <dgm:pt modelId="{059BC965-91C2-4275-9F83-59D7AF0F247C}" type="parTrans" cxnId="{20D13525-6737-4574-9204-64EFBC5FB211}">
      <dgm:prSet/>
      <dgm:spPr/>
      <dgm:t>
        <a:bodyPr/>
        <a:lstStyle/>
        <a:p>
          <a:endParaRPr lang="en-US"/>
        </a:p>
      </dgm:t>
    </dgm:pt>
    <dgm:pt modelId="{56EA1BCE-FB3C-43FB-9FA1-C7380BBF3385}" type="sibTrans" cxnId="{20D13525-6737-4574-9204-64EFBC5FB211}">
      <dgm:prSet/>
      <dgm:spPr/>
      <dgm:t>
        <a:bodyPr/>
        <a:lstStyle/>
        <a:p>
          <a:endParaRPr lang="en-US"/>
        </a:p>
      </dgm:t>
    </dgm:pt>
    <dgm:pt modelId="{8F566C36-EF8A-4B85-8C04-E660ECB46C46}">
      <dgm:prSet/>
      <dgm:spPr/>
      <dgm:t>
        <a:bodyPr/>
        <a:lstStyle/>
        <a:p>
          <a:r>
            <a:rPr lang="en-US" dirty="0">
              <a:solidFill>
                <a:schemeClr val="accent5"/>
              </a:solidFill>
            </a:rPr>
            <a:t>Polybase “classic” (MapReduce) could be better</a:t>
          </a:r>
        </a:p>
      </dgm:t>
    </dgm:pt>
    <dgm:pt modelId="{98FF54CB-9569-48B9-8C5F-0412695D1636}" type="parTrans" cxnId="{778A576E-E276-459B-8E5E-A957919BAD4F}">
      <dgm:prSet/>
      <dgm:spPr/>
      <dgm:t>
        <a:bodyPr/>
        <a:lstStyle/>
        <a:p>
          <a:endParaRPr lang="en-US"/>
        </a:p>
      </dgm:t>
    </dgm:pt>
    <dgm:pt modelId="{2137443E-28F5-41C9-B386-EE2567D791F6}" type="sibTrans" cxnId="{778A576E-E276-459B-8E5E-A957919BAD4F}">
      <dgm:prSet/>
      <dgm:spPr/>
      <dgm:t>
        <a:bodyPr/>
        <a:lstStyle/>
        <a:p>
          <a:endParaRPr lang="en-US"/>
        </a:p>
      </dgm:t>
    </dgm:pt>
    <dgm:pt modelId="{80D2CF30-6FC8-4C89-B1F6-303C3C5573C6}">
      <dgm:prSet/>
      <dgm:spPr/>
      <dgm:t>
        <a:bodyPr/>
        <a:lstStyle/>
        <a:p>
          <a:r>
            <a:rPr lang="en-US" dirty="0">
              <a:solidFill>
                <a:schemeClr val="accent5"/>
              </a:solidFill>
            </a:rPr>
            <a:t>Kubernetes and containers to deploy and scale elastically</a:t>
          </a:r>
        </a:p>
      </dgm:t>
    </dgm:pt>
    <dgm:pt modelId="{4D176D8D-6FA1-439A-B743-6D9F948B82CA}" type="parTrans" cxnId="{B2C85864-0AB0-4955-A47D-DA212A5E585F}">
      <dgm:prSet/>
      <dgm:spPr/>
      <dgm:t>
        <a:bodyPr/>
        <a:lstStyle/>
        <a:p>
          <a:endParaRPr lang="en-US"/>
        </a:p>
      </dgm:t>
    </dgm:pt>
    <dgm:pt modelId="{D1DCD38C-C88A-407F-8B21-3F25456898CB}" type="sibTrans" cxnId="{B2C85864-0AB0-4955-A47D-DA212A5E585F}">
      <dgm:prSet/>
      <dgm:spPr/>
      <dgm:t>
        <a:bodyPr/>
        <a:lstStyle/>
        <a:p>
          <a:endParaRPr lang="en-US"/>
        </a:p>
      </dgm:t>
    </dgm:pt>
    <dgm:pt modelId="{BEF915B1-2A76-4E36-B402-C61AB1F41604}">
      <dgm:prSet/>
      <dgm:spPr/>
      <dgm:t>
        <a:bodyPr/>
        <a:lstStyle/>
        <a:p>
          <a:r>
            <a:rPr lang="en-US" dirty="0">
              <a:solidFill>
                <a:schemeClr val="accent5"/>
              </a:solidFill>
            </a:rPr>
            <a:t>Everything pre-installed including HDFS cluster</a:t>
          </a:r>
        </a:p>
      </dgm:t>
    </dgm:pt>
    <dgm:pt modelId="{09B98E15-7C1C-4ABD-BE60-6B4FFE93883E}" type="parTrans" cxnId="{DFD2D871-CC08-4257-9B66-54F847F46580}">
      <dgm:prSet/>
      <dgm:spPr/>
      <dgm:t>
        <a:bodyPr/>
        <a:lstStyle/>
        <a:p>
          <a:endParaRPr lang="en-US"/>
        </a:p>
      </dgm:t>
    </dgm:pt>
    <dgm:pt modelId="{B5C057FD-07D2-4435-BA73-982177760DAB}" type="sibTrans" cxnId="{DFD2D871-CC08-4257-9B66-54F847F46580}">
      <dgm:prSet/>
      <dgm:spPr/>
      <dgm:t>
        <a:bodyPr/>
        <a:lstStyle/>
        <a:p>
          <a:endParaRPr lang="en-US"/>
        </a:p>
      </dgm:t>
    </dgm:pt>
    <dgm:pt modelId="{CD953E51-D197-40CC-94C8-0578D5B343E8}">
      <dgm:prSet/>
      <dgm:spPr/>
      <dgm:t>
        <a:bodyPr/>
        <a:lstStyle/>
        <a:p>
          <a:r>
            <a:rPr lang="en-US" dirty="0">
              <a:solidFill>
                <a:schemeClr val="accent5"/>
              </a:solidFill>
            </a:rPr>
            <a:t>Build a control plane to help manage and monitor</a:t>
          </a:r>
        </a:p>
      </dgm:t>
    </dgm:pt>
    <dgm:pt modelId="{3C5CB2B7-DD34-481F-93F5-54EFFA5DC898}" type="parTrans" cxnId="{45CDB426-F331-44C6-AE72-75D20FC4878F}">
      <dgm:prSet/>
      <dgm:spPr/>
      <dgm:t>
        <a:bodyPr/>
        <a:lstStyle/>
        <a:p>
          <a:endParaRPr lang="en-US"/>
        </a:p>
      </dgm:t>
    </dgm:pt>
    <dgm:pt modelId="{B0A0435C-E472-4E8D-9F51-7C5391CD9A83}" type="sibTrans" cxnId="{45CDB426-F331-44C6-AE72-75D20FC4878F}">
      <dgm:prSet/>
      <dgm:spPr/>
      <dgm:t>
        <a:bodyPr/>
        <a:lstStyle/>
        <a:p>
          <a:endParaRPr lang="en-US"/>
        </a:p>
      </dgm:t>
    </dgm:pt>
    <dgm:pt modelId="{122C3D23-4E75-4CE8-82BB-68245B55E49C}">
      <dgm:prSet/>
      <dgm:spPr/>
      <dgm:t>
        <a:bodyPr/>
        <a:lstStyle/>
        <a:p>
          <a:r>
            <a:rPr lang="en-US" dirty="0">
              <a:solidFill>
                <a:schemeClr val="accent5"/>
              </a:solidFill>
            </a:rPr>
            <a:t>Enhance SQL Server to read from HDFS natively</a:t>
          </a:r>
        </a:p>
      </dgm:t>
    </dgm:pt>
    <dgm:pt modelId="{793D9FBA-492A-4E8F-A920-51E0CA8D1B40}" type="parTrans" cxnId="{B14E0A21-F70F-412F-A297-30138EBC48CA}">
      <dgm:prSet/>
      <dgm:spPr/>
      <dgm:t>
        <a:bodyPr/>
        <a:lstStyle/>
        <a:p>
          <a:endParaRPr lang="en-US"/>
        </a:p>
      </dgm:t>
    </dgm:pt>
    <dgm:pt modelId="{39E278B1-2026-4077-A2A7-5635C36879D7}" type="sibTrans" cxnId="{B14E0A21-F70F-412F-A297-30138EBC48CA}">
      <dgm:prSet/>
      <dgm:spPr/>
      <dgm:t>
        <a:bodyPr/>
        <a:lstStyle/>
        <a:p>
          <a:endParaRPr lang="en-US"/>
        </a:p>
      </dgm:t>
    </dgm:pt>
    <dgm:pt modelId="{E3F8A0F9-8105-4CCA-9646-45C30DAED261}">
      <dgm:prSet/>
      <dgm:spPr/>
      <dgm:t>
        <a:bodyPr/>
        <a:lstStyle/>
        <a:p>
          <a:r>
            <a:rPr lang="en-US" dirty="0">
              <a:solidFill>
                <a:schemeClr val="accent5"/>
              </a:solidFill>
            </a:rPr>
            <a:t>Provide a data mart for cached results</a:t>
          </a:r>
        </a:p>
      </dgm:t>
    </dgm:pt>
    <dgm:pt modelId="{529084F8-86A0-4EA3-9FD2-D34B1CDF4AB2}" type="parTrans" cxnId="{155F2A27-866B-40AD-B390-4B9F0FDD65F1}">
      <dgm:prSet/>
      <dgm:spPr/>
      <dgm:t>
        <a:bodyPr/>
        <a:lstStyle/>
        <a:p>
          <a:endParaRPr lang="en-US"/>
        </a:p>
      </dgm:t>
    </dgm:pt>
    <dgm:pt modelId="{7CF89493-173E-4561-9608-DC1704CF8C76}" type="sibTrans" cxnId="{155F2A27-866B-40AD-B390-4B9F0FDD65F1}">
      <dgm:prSet/>
      <dgm:spPr/>
      <dgm:t>
        <a:bodyPr/>
        <a:lstStyle/>
        <a:p>
          <a:endParaRPr lang="en-US"/>
        </a:p>
      </dgm:t>
    </dgm:pt>
    <dgm:pt modelId="{24C560BA-549E-43CD-89AE-A9295F8E7DA8}">
      <dgm:prSet/>
      <dgm:spPr/>
      <dgm:t>
        <a:bodyPr/>
        <a:lstStyle/>
        <a:p>
          <a:r>
            <a:rPr lang="en-US" dirty="0">
              <a:solidFill>
                <a:schemeClr val="accent5"/>
              </a:solidFill>
            </a:rPr>
            <a:t>Introduce Spark and Notebooks for Data scientists</a:t>
          </a:r>
        </a:p>
      </dgm:t>
    </dgm:pt>
    <dgm:pt modelId="{5DBEC942-2D19-49F7-A37B-A889762559CC}" type="parTrans" cxnId="{B363F165-82C1-4975-9009-85C40E161199}">
      <dgm:prSet/>
      <dgm:spPr/>
      <dgm:t>
        <a:bodyPr/>
        <a:lstStyle/>
        <a:p>
          <a:endParaRPr lang="en-US"/>
        </a:p>
      </dgm:t>
    </dgm:pt>
    <dgm:pt modelId="{C34D2D39-5A7B-4346-B4AE-D24CFFA9F388}" type="sibTrans" cxnId="{B363F165-82C1-4975-9009-85C40E161199}">
      <dgm:prSet/>
      <dgm:spPr/>
      <dgm:t>
        <a:bodyPr/>
        <a:lstStyle/>
        <a:p>
          <a:endParaRPr lang="en-US"/>
        </a:p>
      </dgm:t>
    </dgm:pt>
    <dgm:pt modelId="{F7860736-1096-4910-9A9D-1D383F645E86}">
      <dgm:prSet/>
      <dgm:spPr/>
      <dgm:t>
        <a:bodyPr/>
        <a:lstStyle/>
        <a:p>
          <a:r>
            <a:rPr lang="en-US" b="1"/>
            <a:t>The </a:t>
          </a:r>
          <a:r>
            <a:rPr lang="en-US" b="1" dirty="0"/>
            <a:t>Solution</a:t>
          </a:r>
          <a:endParaRPr lang="en-US" dirty="0"/>
        </a:p>
      </dgm:t>
    </dgm:pt>
    <dgm:pt modelId="{EC7048B0-94CA-4A3A-BB30-3991B3D87D12}" type="parTrans" cxnId="{AA4E46BE-C7E1-4D82-A0F1-B9C2CC53D50C}">
      <dgm:prSet/>
      <dgm:spPr/>
      <dgm:t>
        <a:bodyPr/>
        <a:lstStyle/>
        <a:p>
          <a:endParaRPr lang="en-US"/>
        </a:p>
      </dgm:t>
    </dgm:pt>
    <dgm:pt modelId="{29B17519-438B-4991-9FF5-EE5999483DAD}" type="sibTrans" cxnId="{AA4E46BE-C7E1-4D82-A0F1-B9C2CC53D50C}">
      <dgm:prSet/>
      <dgm:spPr/>
      <dgm:t>
        <a:bodyPr/>
        <a:lstStyle/>
        <a:p>
          <a:endParaRPr lang="en-US"/>
        </a:p>
      </dgm:t>
    </dgm:pt>
    <dgm:pt modelId="{492F2B2B-C6C0-46CC-90A1-7B6718A9C1BD}" type="pres">
      <dgm:prSet presAssocID="{9854124F-3CA6-4028-9D8E-C6281217A018}" presName="linear" presStyleCnt="0">
        <dgm:presLayoutVars>
          <dgm:animLvl val="lvl"/>
          <dgm:resizeHandles val="exact"/>
        </dgm:presLayoutVars>
      </dgm:prSet>
      <dgm:spPr/>
    </dgm:pt>
    <dgm:pt modelId="{E21144BC-FC65-45A6-B0E7-3023BFE72E9C}" type="pres">
      <dgm:prSet presAssocID="{48EF1A92-3FE1-45A4-95A6-3AEDB188A8D3}" presName="parentText" presStyleLbl="node1" presStyleIdx="0" presStyleCnt="2">
        <dgm:presLayoutVars>
          <dgm:chMax val="0"/>
          <dgm:bulletEnabled val="1"/>
        </dgm:presLayoutVars>
      </dgm:prSet>
      <dgm:spPr/>
    </dgm:pt>
    <dgm:pt modelId="{A5173813-CE57-4FF6-B024-E4480E6D3524}" type="pres">
      <dgm:prSet presAssocID="{48EF1A92-3FE1-45A4-95A6-3AEDB188A8D3}" presName="childText" presStyleLbl="revTx" presStyleIdx="0" presStyleCnt="2">
        <dgm:presLayoutVars>
          <dgm:bulletEnabled val="1"/>
        </dgm:presLayoutVars>
      </dgm:prSet>
      <dgm:spPr/>
    </dgm:pt>
    <dgm:pt modelId="{465C8E2C-FBCC-428B-B0F7-6EEFD2024683}" type="pres">
      <dgm:prSet presAssocID="{F7860736-1096-4910-9A9D-1D383F645E86}" presName="parentText" presStyleLbl="node1" presStyleIdx="1" presStyleCnt="2">
        <dgm:presLayoutVars>
          <dgm:chMax val="0"/>
          <dgm:bulletEnabled val="1"/>
        </dgm:presLayoutVars>
      </dgm:prSet>
      <dgm:spPr/>
    </dgm:pt>
    <dgm:pt modelId="{45DCAA88-93A7-4B38-A522-673BE7A85EFF}" type="pres">
      <dgm:prSet presAssocID="{F7860736-1096-4910-9A9D-1D383F645E86}" presName="childText" presStyleLbl="revTx" presStyleIdx="1" presStyleCnt="2">
        <dgm:presLayoutVars>
          <dgm:bulletEnabled val="1"/>
        </dgm:presLayoutVars>
      </dgm:prSet>
      <dgm:spPr/>
    </dgm:pt>
  </dgm:ptLst>
  <dgm:cxnLst>
    <dgm:cxn modelId="{3EE41B1C-CA04-4C52-B9D3-95C4159A6209}" type="presOf" srcId="{CD953E51-D197-40CC-94C8-0578D5B343E8}" destId="{45DCAA88-93A7-4B38-A522-673BE7A85EFF}" srcOrd="0" destOrd="2" presId="urn:microsoft.com/office/officeart/2005/8/layout/vList2"/>
    <dgm:cxn modelId="{B14E0A21-F70F-412F-A297-30138EBC48CA}" srcId="{F7860736-1096-4910-9A9D-1D383F645E86}" destId="{122C3D23-4E75-4CE8-82BB-68245B55E49C}" srcOrd="3" destOrd="0" parTransId="{793D9FBA-492A-4E8F-A920-51E0CA8D1B40}" sibTransId="{39E278B1-2026-4077-A2A7-5635C36879D7}"/>
    <dgm:cxn modelId="{C5A6B022-A37E-41F6-8964-74856A51B0F2}" type="presOf" srcId="{24C560BA-549E-43CD-89AE-A9295F8E7DA8}" destId="{45DCAA88-93A7-4B38-A522-673BE7A85EFF}" srcOrd="0" destOrd="5" presId="urn:microsoft.com/office/officeart/2005/8/layout/vList2"/>
    <dgm:cxn modelId="{20D13525-6737-4574-9204-64EFBC5FB211}" srcId="{48EF1A92-3FE1-45A4-95A6-3AEDB188A8D3}" destId="{6BDBEBF8-B588-44AF-9E44-42E489B8F443}" srcOrd="2" destOrd="0" parTransId="{059BC965-91C2-4275-9F83-59D7AF0F247C}" sibTransId="{56EA1BCE-FB3C-43FB-9FA1-C7380BBF3385}"/>
    <dgm:cxn modelId="{45CDB426-F331-44C6-AE72-75D20FC4878F}" srcId="{F7860736-1096-4910-9A9D-1D383F645E86}" destId="{CD953E51-D197-40CC-94C8-0578D5B343E8}" srcOrd="2" destOrd="0" parTransId="{3C5CB2B7-DD34-481F-93F5-54EFFA5DC898}" sibTransId="{B0A0435C-E472-4E8D-9F51-7C5391CD9A83}"/>
    <dgm:cxn modelId="{155F2A27-866B-40AD-B390-4B9F0FDD65F1}" srcId="{F7860736-1096-4910-9A9D-1D383F645E86}" destId="{E3F8A0F9-8105-4CCA-9646-45C30DAED261}" srcOrd="4" destOrd="0" parTransId="{529084F8-86A0-4EA3-9FD2-D34B1CDF4AB2}" sibTransId="{7CF89493-173E-4561-9608-DC1704CF8C76}"/>
    <dgm:cxn modelId="{25EE9F31-15B9-428F-BE56-5D19B3CCE56C}" srcId="{9854124F-3CA6-4028-9D8E-C6281217A018}" destId="{48EF1A92-3FE1-45A4-95A6-3AEDB188A8D3}" srcOrd="0" destOrd="0" parTransId="{0CB040C1-FBBD-413A-838B-F24636BED22D}" sibTransId="{93A9E3CA-8962-4804-9EE7-0D6991388A52}"/>
    <dgm:cxn modelId="{B4EA7D38-E738-49A8-9B79-675A8B58D281}" type="presOf" srcId="{BEF915B1-2A76-4E36-B402-C61AB1F41604}" destId="{45DCAA88-93A7-4B38-A522-673BE7A85EFF}" srcOrd="0" destOrd="1" presId="urn:microsoft.com/office/officeart/2005/8/layout/vList2"/>
    <dgm:cxn modelId="{B48A743D-9A6C-4D34-855F-72DED3C3B4C7}" type="presOf" srcId="{F7860736-1096-4910-9A9D-1D383F645E86}" destId="{465C8E2C-FBCC-428B-B0F7-6EEFD2024683}" srcOrd="0" destOrd="0" presId="urn:microsoft.com/office/officeart/2005/8/layout/vList2"/>
    <dgm:cxn modelId="{B2C85864-0AB0-4955-A47D-DA212A5E585F}" srcId="{F7860736-1096-4910-9A9D-1D383F645E86}" destId="{80D2CF30-6FC8-4C89-B1F6-303C3C5573C6}" srcOrd="0" destOrd="0" parTransId="{4D176D8D-6FA1-439A-B743-6D9F948B82CA}" sibTransId="{D1DCD38C-C88A-407F-8B21-3F25456898CB}"/>
    <dgm:cxn modelId="{28DC9165-B6A3-4200-B845-55E462C180D1}" type="presOf" srcId="{122C3D23-4E75-4CE8-82BB-68245B55E49C}" destId="{45DCAA88-93A7-4B38-A522-673BE7A85EFF}" srcOrd="0" destOrd="3" presId="urn:microsoft.com/office/officeart/2005/8/layout/vList2"/>
    <dgm:cxn modelId="{50D09645-AFA9-4068-907F-ED5E6EE22A3F}" srcId="{48EF1A92-3FE1-45A4-95A6-3AEDB188A8D3}" destId="{0DA62DBE-EE7C-4123-B517-81E6FC1BB294}" srcOrd="1" destOrd="0" parTransId="{4CF04764-8064-4A18-8006-11D2958CD079}" sibTransId="{E954446D-6185-4754-B671-12C958B9ECE7}"/>
    <dgm:cxn modelId="{B363F165-82C1-4975-9009-85C40E161199}" srcId="{F7860736-1096-4910-9A9D-1D383F645E86}" destId="{24C560BA-549E-43CD-89AE-A9295F8E7DA8}" srcOrd="5" destOrd="0" parTransId="{5DBEC942-2D19-49F7-A37B-A889762559CC}" sibTransId="{C34D2D39-5A7B-4346-B4AE-D24CFFA9F388}"/>
    <dgm:cxn modelId="{B9079647-042E-4833-900E-2E14ABFCF8C5}" srcId="{48EF1A92-3FE1-45A4-95A6-3AEDB188A8D3}" destId="{1C716E66-C9F0-4AA0-AB1A-18C55FC6B775}" srcOrd="0" destOrd="0" parTransId="{16566266-6621-4E26-B503-95868B888331}" sibTransId="{F0E92CA5-B13D-46F0-9046-4F008CAC928D}"/>
    <dgm:cxn modelId="{778A576E-E276-459B-8E5E-A957919BAD4F}" srcId="{48EF1A92-3FE1-45A4-95A6-3AEDB188A8D3}" destId="{8F566C36-EF8A-4B85-8C04-E660ECB46C46}" srcOrd="3" destOrd="0" parTransId="{98FF54CB-9569-48B9-8C5F-0412695D1636}" sibTransId="{2137443E-28F5-41C9-B386-EE2567D791F6}"/>
    <dgm:cxn modelId="{DFD2D871-CC08-4257-9B66-54F847F46580}" srcId="{F7860736-1096-4910-9A9D-1D383F645E86}" destId="{BEF915B1-2A76-4E36-B402-C61AB1F41604}" srcOrd="1" destOrd="0" parTransId="{09B98E15-7C1C-4ABD-BE60-6B4FFE93883E}" sibTransId="{B5C057FD-07D2-4435-BA73-982177760DAB}"/>
    <dgm:cxn modelId="{1BC4B078-81A7-460B-A4E4-BBC2CB6DD2C9}" type="presOf" srcId="{48EF1A92-3FE1-45A4-95A6-3AEDB188A8D3}" destId="{E21144BC-FC65-45A6-B0E7-3023BFE72E9C}" srcOrd="0" destOrd="0" presId="urn:microsoft.com/office/officeart/2005/8/layout/vList2"/>
    <dgm:cxn modelId="{07557883-0F29-4465-B6AF-3FEEE467FBE0}" type="presOf" srcId="{E3F8A0F9-8105-4CCA-9646-45C30DAED261}" destId="{45DCAA88-93A7-4B38-A522-673BE7A85EFF}" srcOrd="0" destOrd="4" presId="urn:microsoft.com/office/officeart/2005/8/layout/vList2"/>
    <dgm:cxn modelId="{0A2D3794-4F51-4630-A10F-F892688EDE13}" type="presOf" srcId="{8F566C36-EF8A-4B85-8C04-E660ECB46C46}" destId="{A5173813-CE57-4FF6-B024-E4480E6D3524}" srcOrd="0" destOrd="3" presId="urn:microsoft.com/office/officeart/2005/8/layout/vList2"/>
    <dgm:cxn modelId="{54BDED94-D175-4852-AC5F-CE701563E986}" type="presOf" srcId="{80D2CF30-6FC8-4C89-B1F6-303C3C5573C6}" destId="{45DCAA88-93A7-4B38-A522-673BE7A85EFF}" srcOrd="0" destOrd="0" presId="urn:microsoft.com/office/officeart/2005/8/layout/vList2"/>
    <dgm:cxn modelId="{FCEE11A0-30E6-463D-BEF1-C6042FA8D172}" type="presOf" srcId="{1C716E66-C9F0-4AA0-AB1A-18C55FC6B775}" destId="{A5173813-CE57-4FF6-B024-E4480E6D3524}" srcOrd="0" destOrd="0" presId="urn:microsoft.com/office/officeart/2005/8/layout/vList2"/>
    <dgm:cxn modelId="{AA4E46BE-C7E1-4D82-A0F1-B9C2CC53D50C}" srcId="{9854124F-3CA6-4028-9D8E-C6281217A018}" destId="{F7860736-1096-4910-9A9D-1D383F645E86}" srcOrd="1" destOrd="0" parTransId="{EC7048B0-94CA-4A3A-BB30-3991B3D87D12}" sibTransId="{29B17519-438B-4991-9FF5-EE5999483DAD}"/>
    <dgm:cxn modelId="{EEC183CD-9F1A-4926-B18D-E376D7D0F325}" type="presOf" srcId="{6BDBEBF8-B588-44AF-9E44-42E489B8F443}" destId="{A5173813-CE57-4FF6-B024-E4480E6D3524}" srcOrd="0" destOrd="2" presId="urn:microsoft.com/office/officeart/2005/8/layout/vList2"/>
    <dgm:cxn modelId="{4EFBFBEC-A322-4DBC-941B-D0ECA95E60EB}" type="presOf" srcId="{9854124F-3CA6-4028-9D8E-C6281217A018}" destId="{492F2B2B-C6C0-46CC-90A1-7B6718A9C1BD}" srcOrd="0" destOrd="0" presId="urn:microsoft.com/office/officeart/2005/8/layout/vList2"/>
    <dgm:cxn modelId="{CFD70FED-C0E0-4793-86D6-09CF6449908D}" type="presOf" srcId="{0DA62DBE-EE7C-4123-B517-81E6FC1BB294}" destId="{A5173813-CE57-4FF6-B024-E4480E6D3524}" srcOrd="0" destOrd="1" presId="urn:microsoft.com/office/officeart/2005/8/layout/vList2"/>
    <dgm:cxn modelId="{97BC730F-52CC-436D-A211-A484B041F779}" type="presParOf" srcId="{492F2B2B-C6C0-46CC-90A1-7B6718A9C1BD}" destId="{E21144BC-FC65-45A6-B0E7-3023BFE72E9C}" srcOrd="0" destOrd="0" presId="urn:microsoft.com/office/officeart/2005/8/layout/vList2"/>
    <dgm:cxn modelId="{155A5D7D-7A5F-4607-96AF-9FC9F1FA219F}" type="presParOf" srcId="{492F2B2B-C6C0-46CC-90A1-7B6718A9C1BD}" destId="{A5173813-CE57-4FF6-B024-E4480E6D3524}" srcOrd="1" destOrd="0" presId="urn:microsoft.com/office/officeart/2005/8/layout/vList2"/>
    <dgm:cxn modelId="{0B80BBD2-5B64-4935-B263-5A312510091E}" type="presParOf" srcId="{492F2B2B-C6C0-46CC-90A1-7B6718A9C1BD}" destId="{465C8E2C-FBCC-428B-B0F7-6EEFD2024683}" srcOrd="2" destOrd="0" presId="urn:microsoft.com/office/officeart/2005/8/layout/vList2"/>
    <dgm:cxn modelId="{25AD84BF-A85D-4660-B573-578E84B23C8D}" type="presParOf" srcId="{492F2B2B-C6C0-46CC-90A1-7B6718A9C1BD}" destId="{45DCAA88-93A7-4B38-A522-673BE7A85EF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3d4" qsCatId="3D" csTypeId="urn:microsoft.com/office/officeart/2005/8/colors/accent5_2" csCatId="accent5" phldr="1"/>
      <dgm:spPr/>
      <dgm:t>
        <a:bodyPr/>
        <a:lstStyle/>
        <a:p>
          <a:endParaRPr lang="en-US"/>
        </a:p>
      </dgm:t>
    </dgm:pt>
    <dgm:pt modelId="{8277FB8B-9D39-4CC5-BDEC-D3827308642F}" type="asst">
      <dgm:prSet phldrT="[Text]"/>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75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dgm:t>
        <a:bodyPr/>
        <a:lstStyle/>
        <a:p>
          <a:r>
            <a:rPr lang="en-US"/>
            <a:t>Adaptive Query Processing</a:t>
          </a:r>
          <a:endParaRPr lang="en-US"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75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75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75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75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75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75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5"/>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4"/>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5"/>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4"/>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5"/>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3" presStyleIdx="2" presStyleCnt="4"/>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2" presStyleIdx="2" presStyleCnt="5"/>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4" presStyleIdx="0" presStyleCnt="2"/>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5"/>
      <dgm:spPr/>
    </dgm:pt>
    <dgm:pt modelId="{330902C9-A030-4F0E-8F44-4D46DA5BCFB1}" type="pres">
      <dgm:prSet presAssocID="{270DB351-209F-44E3-AE5D-DD3AA05A8175}" presName="hierChild3" presStyleCnt="0"/>
      <dgm:spPr/>
    </dgm:pt>
    <dgm:pt modelId="{5CC0C396-8377-475C-A00D-7F8341A1F477}" type="pres">
      <dgm:prSet presAssocID="{FAA45A8D-079A-4FAC-87D1-08D72268764D}" presName="Name19" presStyleLbl="parChTrans1D4" presStyleIdx="1" presStyleCnt="2"/>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4" presStyleCnt="5"/>
      <dgm:spPr/>
    </dgm:pt>
    <dgm:pt modelId="{65955D25-5FF5-4C6B-92DA-30B6843FBE65}" type="pres">
      <dgm:prSet presAssocID="{5261F5C2-903F-4994-916A-72A90DAE7F2D}" presName="hierChild3" presStyleCnt="0"/>
      <dgm:spPr/>
    </dgm:pt>
    <dgm:pt modelId="{54FE398B-EB4B-4376-8CAD-D5884C340DB3}" type="pres">
      <dgm:prSet presAssocID="{7E8BFC1C-609E-4A2A-A6DE-56B66744C355}" presName="Name19" presStyleLbl="parChTrans1D2" presStyleIdx="1" presStyleCnt="5"/>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5"/>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5"/>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5"/>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5"/>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5"/>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5"/>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5"/>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3" presStyleCnt="4"/>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5"/>
      <dgm:spPr/>
    </dgm:pt>
    <dgm:pt modelId="{08C71935-3CC2-4F82-9DCE-203E0657B591}" type="pres">
      <dgm:prSet presAssocID="{89E5375A-E5C4-4BAA-9A0A-D04D5C5FDCE1}" presName="hierChild3" presStyleCnt="0"/>
      <dgm:spPr/>
    </dgm:pt>
    <dgm:pt modelId="{944D2ECF-FF7F-4937-9891-343B25FA2353}" type="pres">
      <dgm:prSet presAssocID="{6E762228-84FE-45B2-9BB6-19E98A9BB7EA}" presName="bgShapesFlow" presStyleCnt="0"/>
      <dgm:spPr/>
    </dgm:pt>
  </dgm:ptLst>
  <dgm:cxnLst>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742FF205-1B4C-462C-ABBD-F2CB88EA006B}" srcId="{FE5A3D51-3C08-4DB9-99E3-39C94436AA5B}" destId="{5261F5C2-903F-4994-916A-72A90DAE7F2D}" srcOrd="1"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55439F12-5DE9-4759-8F8C-B604CFFD785D}" type="presOf" srcId="{270DB351-209F-44E3-AE5D-DD3AA05A8175}" destId="{8F552DA2-FC5B-40D6-B601-DCA076FAF8FB}"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B8617E25-688E-475B-8679-A1D87925804B}" srcId="{EC5624F3-2170-43DC-97A6-A153AC2072F1}" destId="{DDFC3CEC-231C-49DE-8234-5A81205F633E}" srcOrd="4" destOrd="0" parTransId="{8258E7A2-05F2-49E4-B3A6-F4702FB05F8A}" sibTransId="{AFF9EF7A-8DCE-46EC-BFDE-38B86F0B3FAA}"/>
    <dgm:cxn modelId="{9D9FF526-FD98-414A-A27E-EA82F19FE7DF}" type="presOf" srcId="{3A2A32F0-C73D-42A0-BA11-AFA02ABE79C2}" destId="{9F73EFAA-AC05-4F91-9BA5-6E511FAF9278}" srcOrd="0" destOrd="0" presId="urn:microsoft.com/office/officeart/2005/8/layout/hierarchy6"/>
    <dgm:cxn modelId="{7E1DEA3F-5E77-49DD-B2AA-1D9D568DE04F}" type="presOf" srcId="{B2937768-267F-4FD0-B209-ADCABB3F2609}" destId="{5690923D-9059-4138-8ACF-90D405019F8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DF7EA4A-10A6-4ED1-82BC-7C38ECBDFC44}" type="presOf" srcId="{69703607-1CEF-4962-A22B-C8239D13F2F4}" destId="{52433208-80E6-4924-B192-66BA710CE757}" srcOrd="0" destOrd="0" presId="urn:microsoft.com/office/officeart/2005/8/layout/hierarchy6"/>
    <dgm:cxn modelId="{1BC12C53-F79F-495D-AB86-E7656020780A}" type="presOf" srcId="{FAA45A8D-079A-4FAC-87D1-08D72268764D}" destId="{5CC0C396-8377-475C-A00D-7F8341A1F47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7E8B6988-AC2C-4577-8ACF-52A105CA95A0}" type="presOf" srcId="{DAF4A804-FF79-40DF-805D-58E5C402C862}" destId="{2A969FB1-A0CA-4BCB-9811-B1C2A2D37CF2}" srcOrd="0" destOrd="0" presId="urn:microsoft.com/office/officeart/2005/8/layout/hierarchy6"/>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C4FD79A7-1CFC-4F18-BDBD-B1020980D916}" type="presOf" srcId="{FE5A3D51-3C08-4DB9-99E3-39C94436AA5B}" destId="{4819E298-A51F-4C6C-8730-AFE2F6D20F30}" srcOrd="0" destOrd="0" presId="urn:microsoft.com/office/officeart/2005/8/layout/hierarchy6"/>
    <dgm:cxn modelId="{425C6AAE-F082-482C-A790-1C417607865C}" type="presOf" srcId="{5261F5C2-903F-4994-916A-72A90DAE7F2D}" destId="{82B5BF8B-57A2-4E22-AA4A-CDE9EE34C77B}"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91810EE0-6BCF-4263-AA2F-DB283FC2EB3D}" type="presOf" srcId="{9D361AED-F287-426D-889C-035A581FCAD4}" destId="{9B0BC5A7-6A70-41C3-871D-416E6CE7FB15}"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D3BC09EF-6CEA-42CE-B968-B9690400E296}" type="presOf" srcId="{2787F9B9-D9EE-40F6-ABD4-C13F268A8AF1}" destId="{4AC8CF5E-1D5D-4BBE-AAC6-1A65B9CD9224}"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11D4FCA-141D-4B32-B5CE-C2AA5DEE176A}" type="presParOf" srcId="{4C118CD9-0F4D-4592-8997-BCE0C79E8E72}" destId="{9F73EFAA-AC05-4F91-9BA5-6E511FAF9278}" srcOrd="4" destOrd="0" presId="urn:microsoft.com/office/officeart/2005/8/layout/hierarchy6"/>
    <dgm:cxn modelId="{3C6B8F80-E2FA-429B-8661-2D41ACC92929}" type="presParOf" srcId="{4C118CD9-0F4D-4592-8997-BCE0C79E8E72}" destId="{EEBFBD1D-D977-4A6E-A8F4-F0D34CB82784}" srcOrd="5" destOrd="0" presId="urn:microsoft.com/office/officeart/2005/8/layout/hierarchy6"/>
    <dgm:cxn modelId="{4B7A0DFC-3FCA-4806-A3D8-E002F7CE096B}" type="presParOf" srcId="{EEBFBD1D-D977-4A6E-A8F4-F0D34CB82784}" destId="{4819E298-A51F-4C6C-8730-AFE2F6D20F30}" srcOrd="0" destOrd="0" presId="urn:microsoft.com/office/officeart/2005/8/layout/hierarchy6"/>
    <dgm:cxn modelId="{E1F58D1C-A038-4258-BD18-DF481732AB92}" type="presParOf" srcId="{EEBFBD1D-D977-4A6E-A8F4-F0D34CB82784}" destId="{973A634F-D053-4D7F-96EC-F5173C9A25FF}" srcOrd="1" destOrd="0" presId="urn:microsoft.com/office/officeart/2005/8/layout/hierarchy6"/>
    <dgm:cxn modelId="{154DF761-C2CA-4ECE-864C-127F5681483A}" type="presParOf" srcId="{973A634F-D053-4D7F-96EC-F5173C9A25FF}" destId="{5690923D-9059-4138-8ACF-90D405019F80}" srcOrd="0" destOrd="0" presId="urn:microsoft.com/office/officeart/2005/8/layout/hierarchy6"/>
    <dgm:cxn modelId="{56EC39B6-CD5A-4B59-B9AD-5837E1926B8A}" type="presParOf" srcId="{973A634F-D053-4D7F-96EC-F5173C9A25FF}" destId="{2A332E69-B5C0-4A68-B4C3-29696724CD01}" srcOrd="1" destOrd="0" presId="urn:microsoft.com/office/officeart/2005/8/layout/hierarchy6"/>
    <dgm:cxn modelId="{1EC81097-B34E-42D0-9796-911C3D64378A}" type="presParOf" srcId="{2A332E69-B5C0-4A68-B4C3-29696724CD01}" destId="{8F552DA2-FC5B-40D6-B601-DCA076FAF8FB}" srcOrd="0" destOrd="0" presId="urn:microsoft.com/office/officeart/2005/8/layout/hierarchy6"/>
    <dgm:cxn modelId="{853644CC-5DE5-4DC4-B2FC-C525AC1248A1}" type="presParOf" srcId="{2A332E69-B5C0-4A68-B4C3-29696724CD01}" destId="{330902C9-A030-4F0E-8F44-4D46DA5BCFB1}" srcOrd="1" destOrd="0" presId="urn:microsoft.com/office/officeart/2005/8/layout/hierarchy6"/>
    <dgm:cxn modelId="{0B819809-DB6A-43C6-9FAE-D352D61B6C75}" type="presParOf" srcId="{973A634F-D053-4D7F-96EC-F5173C9A25FF}" destId="{5CC0C396-8377-475C-A00D-7F8341A1F477}" srcOrd="2" destOrd="0" presId="urn:microsoft.com/office/officeart/2005/8/layout/hierarchy6"/>
    <dgm:cxn modelId="{0C69E57B-CD22-4134-BDED-791E30EE3430}" type="presParOf" srcId="{973A634F-D053-4D7F-96EC-F5173C9A25FF}" destId="{20755089-D219-4FE9-8B97-A1923491F114}" srcOrd="3" destOrd="0" presId="urn:microsoft.com/office/officeart/2005/8/layout/hierarchy6"/>
    <dgm:cxn modelId="{3C2F906A-D7F2-4C16-A221-96124F5375E3}" type="presParOf" srcId="{20755089-D219-4FE9-8B97-A1923491F114}" destId="{82B5BF8B-57A2-4E22-AA4A-CDE9EE34C77B}" srcOrd="0" destOrd="0" presId="urn:microsoft.com/office/officeart/2005/8/layout/hierarchy6"/>
    <dgm:cxn modelId="{1BD4CFD2-F6FB-44C6-8DC7-F2C3F961FFD2}" type="presParOf" srcId="{20755089-D219-4FE9-8B97-A1923491F114}" destId="{65955D25-5FF5-4C6B-92DA-30B6843FBE65}"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CDC1D-1D26-4DF7-90DC-036F2479319D}">
      <dsp:nvSpPr>
        <dsp:cNvPr id="0" name=""/>
        <dsp:cNvSpPr/>
      </dsp:nvSpPr>
      <dsp:spPr>
        <a:xfrm>
          <a:off x="0" y="90229"/>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New Features of SQL Server 2016/2017/2019</a:t>
          </a:r>
        </a:p>
      </dsp:txBody>
      <dsp:txXfrm>
        <a:off x="44549" y="134778"/>
        <a:ext cx="10304326" cy="823502"/>
      </dsp:txXfrm>
    </dsp:sp>
    <dsp:sp modelId="{54130A14-0DE4-44B1-B9EC-80A3DCC50B7F}">
      <dsp:nvSpPr>
        <dsp:cNvPr id="0" name=""/>
        <dsp:cNvSpPr/>
      </dsp:nvSpPr>
      <dsp:spPr>
        <a:xfrm>
          <a:off x="0" y="1004181"/>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Accelerated Database Recovery</a:t>
          </a:r>
          <a:endParaRPr lang="en-US" sz="3600" kern="1200" dirty="0"/>
        </a:p>
      </dsp:txBody>
      <dsp:txXfrm>
        <a:off x="44549" y="1048730"/>
        <a:ext cx="10304326" cy="823502"/>
      </dsp:txXfrm>
    </dsp:sp>
    <dsp:sp modelId="{D6CC58B4-30F7-4206-8597-8F7F352FA87F}">
      <dsp:nvSpPr>
        <dsp:cNvPr id="0" name=""/>
        <dsp:cNvSpPr/>
      </dsp:nvSpPr>
      <dsp:spPr>
        <a:xfrm>
          <a:off x="0" y="1942740"/>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Polybase and Big Data Clusters</a:t>
          </a:r>
        </a:p>
      </dsp:txBody>
      <dsp:txXfrm>
        <a:off x="44549" y="1987289"/>
        <a:ext cx="10304326" cy="823502"/>
      </dsp:txXfrm>
    </dsp:sp>
    <dsp:sp modelId="{BA3D222A-5776-4FE9-9733-7A3F04304945}">
      <dsp:nvSpPr>
        <dsp:cNvPr id="0" name=""/>
        <dsp:cNvSpPr/>
      </dsp:nvSpPr>
      <dsp:spPr>
        <a:xfrm>
          <a:off x="0" y="2897619"/>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Intelligent Query Processing</a:t>
          </a:r>
          <a:endParaRPr lang="en-US" sz="3600" kern="1200" dirty="0"/>
        </a:p>
      </dsp:txBody>
      <dsp:txXfrm>
        <a:off x="44549" y="2942168"/>
        <a:ext cx="10304326" cy="823502"/>
      </dsp:txXfrm>
    </dsp:sp>
    <dsp:sp modelId="{013A2DE9-5AA1-4010-A7D1-3F937EE17FFA}">
      <dsp:nvSpPr>
        <dsp:cNvPr id="0" name=""/>
        <dsp:cNvSpPr/>
      </dsp:nvSpPr>
      <dsp:spPr>
        <a:xfrm>
          <a:off x="0" y="3795999"/>
          <a:ext cx="10393424" cy="91260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Arial" panose="020B0604020202020204" pitchFamily="34" charset="0"/>
            <a:buNone/>
          </a:pPr>
          <a:r>
            <a:rPr lang="en-US" sz="3600" kern="1200" dirty="0">
              <a:solidFill>
                <a:schemeClr val="bg1"/>
              </a:solidFill>
            </a:rPr>
            <a:t>TempDB Improvements</a:t>
          </a:r>
        </a:p>
      </dsp:txBody>
      <dsp:txXfrm>
        <a:off x="44549" y="3840548"/>
        <a:ext cx="10304326" cy="823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Adaptive Query Processing</a:t>
          </a:r>
          <a:endParaRPr lang="en-US" sz="2200" kern="1200" dirty="0"/>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395738" y="371170"/>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Adaptive Query Processing</a:t>
          </a:r>
          <a:endParaRPr lang="en-US" sz="2100" kern="1200" dirty="0"/>
        </a:p>
      </dsp:txBody>
      <dsp:txXfrm>
        <a:off x="2431675" y="407107"/>
        <a:ext cx="1768612" cy="1155117"/>
      </dsp:txXfrm>
    </dsp:sp>
    <dsp:sp modelId="{9B0BC5A7-6A70-41C3-871D-416E6CE7FB15}">
      <dsp:nvSpPr>
        <dsp:cNvPr id="0" name=""/>
        <dsp:cNvSpPr/>
      </dsp:nvSpPr>
      <dsp:spPr>
        <a:xfrm>
          <a:off x="923349" y="1598161"/>
          <a:ext cx="2392633" cy="490796"/>
        </a:xfrm>
        <a:custGeom>
          <a:avLst/>
          <a:gdLst/>
          <a:ahLst/>
          <a:cxnLst/>
          <a:rect l="0" t="0" r="0" b="0"/>
          <a:pathLst>
            <a:path>
              <a:moveTo>
                <a:pt x="2392633" y="0"/>
              </a:moveTo>
              <a:lnTo>
                <a:pt x="2392633" y="245398"/>
              </a:lnTo>
              <a:lnTo>
                <a:pt x="0" y="245398"/>
              </a:lnTo>
              <a:lnTo>
                <a:pt x="0"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3105"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Adaptive Joins</a:t>
          </a:r>
        </a:p>
      </dsp:txBody>
      <dsp:txXfrm>
        <a:off x="39042" y="2124895"/>
        <a:ext cx="1768612" cy="1155117"/>
      </dsp:txXfrm>
    </dsp:sp>
    <dsp:sp modelId="{52433208-80E6-4924-B192-66BA710CE757}">
      <dsp:nvSpPr>
        <dsp:cNvPr id="0" name=""/>
        <dsp:cNvSpPr/>
      </dsp:nvSpPr>
      <dsp:spPr>
        <a:xfrm>
          <a:off x="3270262" y="1598161"/>
          <a:ext cx="91440" cy="490796"/>
        </a:xfrm>
        <a:custGeom>
          <a:avLst/>
          <a:gdLst/>
          <a:ahLst/>
          <a:cxnLst/>
          <a:rect l="0" t="0" r="0" b="0"/>
          <a:pathLst>
            <a:path>
              <a:moveTo>
                <a:pt x="45720" y="0"/>
              </a:moveTo>
              <a:lnTo>
                <a:pt x="45720"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395738"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Interleaved Execution</a:t>
          </a:r>
        </a:p>
      </dsp:txBody>
      <dsp:txXfrm>
        <a:off x="2431675" y="2124895"/>
        <a:ext cx="1768612" cy="1155117"/>
      </dsp:txXfrm>
    </dsp:sp>
    <dsp:sp modelId="{9F73EFAA-AC05-4F91-9BA5-6E511FAF9278}">
      <dsp:nvSpPr>
        <dsp:cNvPr id="0" name=""/>
        <dsp:cNvSpPr/>
      </dsp:nvSpPr>
      <dsp:spPr>
        <a:xfrm>
          <a:off x="3315982" y="1598161"/>
          <a:ext cx="2392633" cy="490796"/>
        </a:xfrm>
        <a:custGeom>
          <a:avLst/>
          <a:gdLst/>
          <a:ahLst/>
          <a:cxnLst/>
          <a:rect l="0" t="0" r="0" b="0"/>
          <a:pathLst>
            <a:path>
              <a:moveTo>
                <a:pt x="0" y="0"/>
              </a:moveTo>
              <a:lnTo>
                <a:pt x="0" y="245398"/>
              </a:lnTo>
              <a:lnTo>
                <a:pt x="2392633" y="245398"/>
              </a:lnTo>
              <a:lnTo>
                <a:pt x="2392633" y="490796"/>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788371" y="2088958"/>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Memory Grant Feedback</a:t>
          </a:r>
        </a:p>
      </dsp:txBody>
      <dsp:txXfrm>
        <a:off x="4824308" y="2124895"/>
        <a:ext cx="1768612" cy="1155117"/>
      </dsp:txXfrm>
    </dsp:sp>
    <dsp:sp modelId="{5690923D-9059-4138-8ACF-90D405019F80}">
      <dsp:nvSpPr>
        <dsp:cNvPr id="0" name=""/>
        <dsp:cNvSpPr/>
      </dsp:nvSpPr>
      <dsp:spPr>
        <a:xfrm>
          <a:off x="4512298" y="3315949"/>
          <a:ext cx="1196316" cy="490796"/>
        </a:xfrm>
        <a:custGeom>
          <a:avLst/>
          <a:gdLst/>
          <a:ahLst/>
          <a:cxnLst/>
          <a:rect l="0" t="0" r="0" b="0"/>
          <a:pathLst>
            <a:path>
              <a:moveTo>
                <a:pt x="1196316" y="0"/>
              </a:moveTo>
              <a:lnTo>
                <a:pt x="1196316" y="245398"/>
              </a:lnTo>
              <a:lnTo>
                <a:pt x="0" y="245398"/>
              </a:lnTo>
              <a:lnTo>
                <a:pt x="0" y="49079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592055" y="3806746"/>
          <a:ext cx="1840486" cy="12269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Batch Mode</a:t>
          </a:r>
        </a:p>
      </dsp:txBody>
      <dsp:txXfrm>
        <a:off x="3627992" y="3842683"/>
        <a:ext cx="1768612" cy="1155117"/>
      </dsp:txXfrm>
    </dsp:sp>
    <dsp:sp modelId="{72CBE2B3-D899-424A-812B-7B9A78E6CC32}">
      <dsp:nvSpPr>
        <dsp:cNvPr id="0" name=""/>
        <dsp:cNvSpPr/>
      </dsp:nvSpPr>
      <dsp:spPr>
        <a:xfrm>
          <a:off x="5708615" y="3315949"/>
          <a:ext cx="1196316" cy="490796"/>
        </a:xfrm>
        <a:custGeom>
          <a:avLst/>
          <a:gdLst/>
          <a:ahLst/>
          <a:cxnLst/>
          <a:rect l="0" t="0" r="0" b="0"/>
          <a:pathLst>
            <a:path>
              <a:moveTo>
                <a:pt x="0" y="0"/>
              </a:moveTo>
              <a:lnTo>
                <a:pt x="0" y="245398"/>
              </a:lnTo>
              <a:lnTo>
                <a:pt x="1196316" y="245398"/>
              </a:lnTo>
              <a:lnTo>
                <a:pt x="1196316" y="490796"/>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82D06F-7A6B-4DD7-92D7-FEC51944094C}">
      <dsp:nvSpPr>
        <dsp:cNvPr id="0" name=""/>
        <dsp:cNvSpPr/>
      </dsp:nvSpPr>
      <dsp:spPr>
        <a:xfrm>
          <a:off x="5984688" y="3806746"/>
          <a:ext cx="1840486" cy="1226991"/>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Row Mode</a:t>
          </a:r>
        </a:p>
      </dsp:txBody>
      <dsp:txXfrm>
        <a:off x="6020625" y="3842683"/>
        <a:ext cx="1768612" cy="115511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EE32D-5955-4118-8913-2C50BF07CA36}">
      <dsp:nvSpPr>
        <dsp:cNvPr id="0" name=""/>
        <dsp:cNvSpPr/>
      </dsp:nvSpPr>
      <dsp:spPr>
        <a:xfrm>
          <a:off x="0" y="4543"/>
          <a:ext cx="11372850" cy="1543439"/>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Accelerated Database Recovery is a new SQL Server Engine feature that greatly improves database availability by completely redesigning the current SQL Server recovery process.</a:t>
          </a:r>
          <a:endParaRPr lang="en-US" sz="2800" kern="1200" dirty="0"/>
        </a:p>
      </dsp:txBody>
      <dsp:txXfrm>
        <a:off x="75344" y="79887"/>
        <a:ext cx="11222162" cy="1392751"/>
      </dsp:txXfrm>
    </dsp:sp>
    <dsp:sp modelId="{FEA9C014-67AE-4622-A7FD-8BE3AD2E0E2A}">
      <dsp:nvSpPr>
        <dsp:cNvPr id="0" name=""/>
        <dsp:cNvSpPr/>
      </dsp:nvSpPr>
      <dsp:spPr>
        <a:xfrm>
          <a:off x="0" y="1560864"/>
          <a:ext cx="11372850" cy="1543439"/>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Benefits of Accelerated Database Recovery</a:t>
          </a:r>
        </a:p>
      </dsp:txBody>
      <dsp:txXfrm>
        <a:off x="75344" y="1636208"/>
        <a:ext cx="11222162" cy="1392751"/>
      </dsp:txXfrm>
    </dsp:sp>
    <dsp:sp modelId="{65F965B6-01F8-483D-892A-0F40A006AB03}">
      <dsp:nvSpPr>
        <dsp:cNvPr id="0" name=""/>
        <dsp:cNvSpPr/>
      </dsp:nvSpPr>
      <dsp:spPr>
        <a:xfrm>
          <a:off x="0" y="3104304"/>
          <a:ext cx="11372850" cy="189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088"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solidFill>
                <a:schemeClr val="accent5"/>
              </a:solidFill>
            </a:rPr>
            <a:t>Fast &amp; Consistent Database Recovery</a:t>
          </a:r>
        </a:p>
        <a:p>
          <a:pPr marL="285750" lvl="1" indent="-285750" algn="l" defTabSz="1244600">
            <a:lnSpc>
              <a:spcPct val="90000"/>
            </a:lnSpc>
            <a:spcBef>
              <a:spcPct val="0"/>
            </a:spcBef>
            <a:spcAft>
              <a:spcPct val="20000"/>
            </a:spcAft>
            <a:buChar char="•"/>
          </a:pPr>
          <a:r>
            <a:rPr lang="en-US" sz="2800" kern="1200" dirty="0">
              <a:solidFill>
                <a:schemeClr val="accent5"/>
              </a:solidFill>
            </a:rPr>
            <a:t>Instantaneous Transaction Rollback</a:t>
          </a:r>
        </a:p>
        <a:p>
          <a:pPr marL="285750" lvl="1" indent="-285750" algn="l" defTabSz="1244600">
            <a:lnSpc>
              <a:spcPct val="90000"/>
            </a:lnSpc>
            <a:spcBef>
              <a:spcPct val="0"/>
            </a:spcBef>
            <a:spcAft>
              <a:spcPct val="20000"/>
            </a:spcAft>
            <a:buChar char="•"/>
          </a:pPr>
          <a:r>
            <a:rPr lang="en-US" sz="2800" kern="1200" dirty="0">
              <a:solidFill>
                <a:schemeClr val="accent5"/>
              </a:solidFill>
            </a:rPr>
            <a:t>Aggressive Log Truncation</a:t>
          </a:r>
        </a:p>
        <a:p>
          <a:pPr marL="285750" lvl="1" indent="-285750" algn="l" defTabSz="1244600">
            <a:lnSpc>
              <a:spcPct val="90000"/>
            </a:lnSpc>
            <a:spcBef>
              <a:spcPct val="0"/>
            </a:spcBef>
            <a:spcAft>
              <a:spcPct val="20000"/>
            </a:spcAft>
            <a:buChar char="•"/>
          </a:pPr>
          <a:endParaRPr lang="en-US" sz="2800" kern="1200" dirty="0"/>
        </a:p>
      </dsp:txBody>
      <dsp:txXfrm>
        <a:off x="0" y="3104304"/>
        <a:ext cx="11372850" cy="18963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4896017" y="353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Intelligent Query Processing</a:t>
          </a:r>
        </a:p>
      </dsp:txBody>
      <dsp:txXfrm>
        <a:off x="4937622" y="45136"/>
        <a:ext cx="2047517" cy="1337275"/>
      </dsp:txXfrm>
    </dsp:sp>
    <dsp:sp modelId="{54FE398B-EB4B-4376-8CAD-D5884C340DB3}">
      <dsp:nvSpPr>
        <dsp:cNvPr id="0" name=""/>
        <dsp:cNvSpPr/>
      </dsp:nvSpPr>
      <dsp:spPr>
        <a:xfrm>
          <a:off x="1806461" y="1424017"/>
          <a:ext cx="4154919" cy="568194"/>
        </a:xfrm>
        <a:custGeom>
          <a:avLst/>
          <a:gdLst/>
          <a:ahLst/>
          <a:cxnLst/>
          <a:rect l="0" t="0" r="0" b="0"/>
          <a:pathLst>
            <a:path>
              <a:moveTo>
                <a:pt x="4154919" y="0"/>
              </a:moveTo>
              <a:lnTo>
                <a:pt x="4154919"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741097"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Table Variable Deferred Compilation</a:t>
          </a:r>
        </a:p>
      </dsp:txBody>
      <dsp:txXfrm>
        <a:off x="782702" y="2033816"/>
        <a:ext cx="2047517" cy="1337275"/>
      </dsp:txXfrm>
    </dsp:sp>
    <dsp:sp modelId="{54FC7E62-6BC8-4117-AE83-F7D461A58C56}">
      <dsp:nvSpPr>
        <dsp:cNvPr id="0" name=""/>
        <dsp:cNvSpPr/>
      </dsp:nvSpPr>
      <dsp:spPr>
        <a:xfrm>
          <a:off x="4576407" y="1424017"/>
          <a:ext cx="1384973" cy="568194"/>
        </a:xfrm>
        <a:custGeom>
          <a:avLst/>
          <a:gdLst/>
          <a:ahLst/>
          <a:cxnLst/>
          <a:rect l="0" t="0" r="0" b="0"/>
          <a:pathLst>
            <a:path>
              <a:moveTo>
                <a:pt x="1384973" y="0"/>
              </a:moveTo>
              <a:lnTo>
                <a:pt x="1384973" y="284097"/>
              </a:lnTo>
              <a:lnTo>
                <a:pt x="0" y="284097"/>
              </a:lnTo>
              <a:lnTo>
                <a:pt x="0"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3511043"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Batch Mode On Rowstore Indexes</a:t>
          </a:r>
        </a:p>
      </dsp:txBody>
      <dsp:txXfrm>
        <a:off x="3552648" y="2033816"/>
        <a:ext cx="2047517" cy="1337275"/>
      </dsp:txXfrm>
    </dsp:sp>
    <dsp:sp modelId="{8348335F-5BEF-45E6-9491-BE36F00A5827}">
      <dsp:nvSpPr>
        <dsp:cNvPr id="0" name=""/>
        <dsp:cNvSpPr/>
      </dsp:nvSpPr>
      <dsp:spPr>
        <a:xfrm>
          <a:off x="5961380" y="1424017"/>
          <a:ext cx="1384973" cy="568194"/>
        </a:xfrm>
        <a:custGeom>
          <a:avLst/>
          <a:gdLst/>
          <a:ahLst/>
          <a:cxnLst/>
          <a:rect l="0" t="0" r="0" b="0"/>
          <a:pathLst>
            <a:path>
              <a:moveTo>
                <a:pt x="0" y="0"/>
              </a:moveTo>
              <a:lnTo>
                <a:pt x="0" y="284097"/>
              </a:lnTo>
              <a:lnTo>
                <a:pt x="1384973" y="284097"/>
              </a:lnTo>
              <a:lnTo>
                <a:pt x="1384973"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280990"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Scalar UDF Inlining</a:t>
          </a:r>
        </a:p>
      </dsp:txBody>
      <dsp:txXfrm>
        <a:off x="6322595" y="2033816"/>
        <a:ext cx="2047517" cy="1337275"/>
      </dsp:txXfrm>
    </dsp:sp>
    <dsp:sp modelId="{6BEB96AB-5069-4522-8BFE-22AE1E1907A1}">
      <dsp:nvSpPr>
        <dsp:cNvPr id="0" name=""/>
        <dsp:cNvSpPr/>
      </dsp:nvSpPr>
      <dsp:spPr>
        <a:xfrm>
          <a:off x="5961380" y="1424017"/>
          <a:ext cx="4154919" cy="568194"/>
        </a:xfrm>
        <a:custGeom>
          <a:avLst/>
          <a:gdLst/>
          <a:ahLst/>
          <a:cxnLst/>
          <a:rect l="0" t="0" r="0" b="0"/>
          <a:pathLst>
            <a:path>
              <a:moveTo>
                <a:pt x="0" y="0"/>
              </a:moveTo>
              <a:lnTo>
                <a:pt x="0" y="284097"/>
              </a:lnTo>
              <a:lnTo>
                <a:pt x="4154919" y="284097"/>
              </a:lnTo>
              <a:lnTo>
                <a:pt x="4154919" y="568194"/>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9050936" y="1992211"/>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Query Processing</a:t>
          </a:r>
        </a:p>
      </dsp:txBody>
      <dsp:txXfrm>
        <a:off x="9092541" y="2033816"/>
        <a:ext cx="2047517" cy="1337275"/>
      </dsp:txXfrm>
    </dsp:sp>
    <dsp:sp modelId="{29F63BC1-C5FC-44AA-8F97-ECEF56FF0ECF}">
      <dsp:nvSpPr>
        <dsp:cNvPr id="0" name=""/>
        <dsp:cNvSpPr/>
      </dsp:nvSpPr>
      <dsp:spPr>
        <a:xfrm>
          <a:off x="10070580" y="3412696"/>
          <a:ext cx="91440" cy="568194"/>
        </a:xfrm>
        <a:custGeom>
          <a:avLst/>
          <a:gdLst/>
          <a:ahLst/>
          <a:cxnLst/>
          <a:rect l="0" t="0" r="0" b="0"/>
          <a:pathLst>
            <a:path>
              <a:moveTo>
                <a:pt x="45720" y="0"/>
              </a:moveTo>
              <a:lnTo>
                <a:pt x="45720" y="568194"/>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9050936" y="3980890"/>
          <a:ext cx="2130727" cy="1420485"/>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Approximate Count Distinct</a:t>
          </a:r>
        </a:p>
      </dsp:txBody>
      <dsp:txXfrm>
        <a:off x="9092541" y="4022495"/>
        <a:ext cx="2047517" cy="13372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53608-4E58-461B-9501-92C49E1898B8}">
      <dsp:nvSpPr>
        <dsp:cNvPr id="0" name=""/>
        <dsp:cNvSpPr/>
      </dsp:nvSpPr>
      <dsp:spPr>
        <a:xfrm>
          <a:off x="0" y="367218"/>
          <a:ext cx="8128000" cy="14175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Structure is the same as other user databases</a:t>
          </a:r>
        </a:p>
        <a:p>
          <a:pPr marL="171450" lvl="1" indent="-171450" algn="l" defTabSz="800100">
            <a:lnSpc>
              <a:spcPct val="90000"/>
            </a:lnSpc>
            <a:spcBef>
              <a:spcPct val="0"/>
            </a:spcBef>
            <a:spcAft>
              <a:spcPct val="15000"/>
            </a:spcAft>
            <a:buChar char="•"/>
          </a:pPr>
          <a:r>
            <a:rPr lang="en-US" sz="1800" kern="1200" dirty="0"/>
            <a:t>Re-created every time the server is restarted</a:t>
          </a:r>
        </a:p>
        <a:p>
          <a:pPr marL="171450" lvl="1" indent="-171450" algn="l" defTabSz="800100">
            <a:lnSpc>
              <a:spcPct val="90000"/>
            </a:lnSpc>
            <a:spcBef>
              <a:spcPct val="0"/>
            </a:spcBef>
            <a:spcAft>
              <a:spcPct val="15000"/>
            </a:spcAft>
            <a:buChar char="•"/>
          </a:pPr>
          <a:r>
            <a:rPr lang="en-US" sz="1800" kern="1200" dirty="0"/>
            <a:t>Transactions minimally logged</a:t>
          </a:r>
        </a:p>
      </dsp:txBody>
      <dsp:txXfrm>
        <a:off x="0" y="367218"/>
        <a:ext cx="8128000" cy="1417500"/>
      </dsp:txXfrm>
    </dsp:sp>
    <dsp:sp modelId="{8E97D039-5789-419B-B24A-DCBC70A03E03}">
      <dsp:nvSpPr>
        <dsp:cNvPr id="0" name=""/>
        <dsp:cNvSpPr/>
      </dsp:nvSpPr>
      <dsp:spPr>
        <a:xfrm>
          <a:off x="406400" y="101538"/>
          <a:ext cx="568960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kern="1200"/>
            <a:t>Basically just a database</a:t>
          </a:r>
          <a:endParaRPr lang="en-US" sz="1800" kern="1200" dirty="0"/>
        </a:p>
      </dsp:txBody>
      <dsp:txXfrm>
        <a:off x="432339" y="127477"/>
        <a:ext cx="5637722" cy="479482"/>
      </dsp:txXfrm>
    </dsp:sp>
    <dsp:sp modelId="{2B924035-ADB2-42BF-A8E1-F23873424756}">
      <dsp:nvSpPr>
        <dsp:cNvPr id="0" name=""/>
        <dsp:cNvSpPr/>
      </dsp:nvSpPr>
      <dsp:spPr>
        <a:xfrm>
          <a:off x="0" y="2147598"/>
          <a:ext cx="8128000" cy="14175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Used for temporary (non-durable) storage</a:t>
          </a:r>
        </a:p>
        <a:p>
          <a:pPr marL="171450" lvl="1" indent="-171450" algn="l" defTabSz="800100">
            <a:lnSpc>
              <a:spcPct val="90000"/>
            </a:lnSpc>
            <a:spcBef>
              <a:spcPct val="0"/>
            </a:spcBef>
            <a:spcAft>
              <a:spcPct val="15000"/>
            </a:spcAft>
            <a:buChar char="•"/>
          </a:pPr>
          <a:r>
            <a:rPr lang="en-US" sz="1800" kern="1200" dirty="0"/>
            <a:t>Objects and data frequently being created and destroyed</a:t>
          </a:r>
        </a:p>
        <a:p>
          <a:pPr marL="171450" lvl="1" indent="-171450" algn="l" defTabSz="800100">
            <a:lnSpc>
              <a:spcPct val="90000"/>
            </a:lnSpc>
            <a:spcBef>
              <a:spcPct val="0"/>
            </a:spcBef>
            <a:spcAft>
              <a:spcPct val="15000"/>
            </a:spcAft>
            <a:buChar char="•"/>
          </a:pPr>
          <a:r>
            <a:rPr lang="en-US" sz="1800" kern="1200" dirty="0"/>
            <a:t>Very high concurrency</a:t>
          </a:r>
        </a:p>
      </dsp:txBody>
      <dsp:txXfrm>
        <a:off x="0" y="2147598"/>
        <a:ext cx="8128000" cy="1417500"/>
      </dsp:txXfrm>
    </dsp:sp>
    <dsp:sp modelId="{C74E94B3-1205-4095-9961-18CDE2C7C76F}">
      <dsp:nvSpPr>
        <dsp:cNvPr id="0" name=""/>
        <dsp:cNvSpPr/>
      </dsp:nvSpPr>
      <dsp:spPr>
        <a:xfrm>
          <a:off x="406400" y="1881918"/>
          <a:ext cx="568960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kern="1200"/>
            <a:t>Workload is different</a:t>
          </a:r>
          <a:endParaRPr lang="en-US" sz="1800" kern="1200" dirty="0"/>
        </a:p>
      </dsp:txBody>
      <dsp:txXfrm>
        <a:off x="432339" y="1907857"/>
        <a:ext cx="5637722" cy="479482"/>
      </dsp:txXfrm>
    </dsp:sp>
    <dsp:sp modelId="{09D8299A-8E30-4CE9-81AD-FA841B7CD8D3}">
      <dsp:nvSpPr>
        <dsp:cNvPr id="0" name=""/>
        <dsp:cNvSpPr/>
      </dsp:nvSpPr>
      <dsp:spPr>
        <a:xfrm>
          <a:off x="0" y="3927978"/>
          <a:ext cx="8128000" cy="13891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Data that can’t fit in memory stored here – access needs to be fast</a:t>
          </a:r>
        </a:p>
        <a:p>
          <a:pPr marL="171450" lvl="1" indent="-171450" algn="l" defTabSz="800100">
            <a:lnSpc>
              <a:spcPct val="90000"/>
            </a:lnSpc>
            <a:spcBef>
              <a:spcPct val="0"/>
            </a:spcBef>
            <a:spcAft>
              <a:spcPct val="15000"/>
            </a:spcAft>
            <a:buChar char="•"/>
          </a:pPr>
          <a:r>
            <a:rPr lang="en-US" sz="1800" kern="1200" dirty="0"/>
            <a:t>Often used to store intermediate query results – direct impact to query performance</a:t>
          </a:r>
        </a:p>
      </dsp:txBody>
      <dsp:txXfrm>
        <a:off x="0" y="3927978"/>
        <a:ext cx="8128000" cy="1389150"/>
      </dsp:txXfrm>
    </dsp:sp>
    <dsp:sp modelId="{BE77FC9A-F009-4093-BE7C-AD1D9C8541BE}">
      <dsp:nvSpPr>
        <dsp:cNvPr id="0" name=""/>
        <dsp:cNvSpPr/>
      </dsp:nvSpPr>
      <dsp:spPr>
        <a:xfrm>
          <a:off x="406400" y="3662298"/>
          <a:ext cx="5689600" cy="531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kern="1200"/>
            <a:t>Critical to performance</a:t>
          </a:r>
          <a:endParaRPr lang="en-US" sz="1800" kern="1200" dirty="0"/>
        </a:p>
      </dsp:txBody>
      <dsp:txXfrm>
        <a:off x="432339" y="3688237"/>
        <a:ext cx="5637722" cy="47948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01DDA-E69B-4397-B2F8-397FEA30F476}">
      <dsp:nvSpPr>
        <dsp:cNvPr id="0" name=""/>
        <dsp:cNvSpPr/>
      </dsp:nvSpPr>
      <dsp:spPr>
        <a:xfrm>
          <a:off x="3330" y="217387"/>
          <a:ext cx="3247089" cy="86227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Object Allocation Contention</a:t>
          </a:r>
        </a:p>
      </dsp:txBody>
      <dsp:txXfrm>
        <a:off x="3330" y="217387"/>
        <a:ext cx="3247089" cy="862274"/>
      </dsp:txXfrm>
    </dsp:sp>
    <dsp:sp modelId="{D918483F-CF14-452B-A224-8F9C81ACCAA2}">
      <dsp:nvSpPr>
        <dsp:cNvPr id="0" name=""/>
        <dsp:cNvSpPr/>
      </dsp:nvSpPr>
      <dsp:spPr>
        <a:xfrm>
          <a:off x="3330" y="1079662"/>
          <a:ext cx="3247089" cy="4121617"/>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Contention for metadata pages used to manage space allocation in a data file</a:t>
          </a:r>
          <a:br>
            <a:rPr lang="en-US" sz="2200" kern="1200" dirty="0"/>
          </a:br>
          <a:endParaRPr lang="en-US" sz="2200" kern="1200" dirty="0"/>
        </a:p>
        <a:p>
          <a:pPr marL="228600" lvl="1" indent="-228600" algn="l" defTabSz="977900">
            <a:lnSpc>
              <a:spcPct val="90000"/>
            </a:lnSpc>
            <a:spcBef>
              <a:spcPct val="0"/>
            </a:spcBef>
            <a:spcAft>
              <a:spcPct val="15000"/>
            </a:spcAft>
            <a:buChar char="•"/>
          </a:pPr>
          <a:r>
            <a:rPr lang="en-US" sz="2200" kern="1200" dirty="0"/>
            <a:t>Look for PAGELATCH waits on PFS and GAM pages</a:t>
          </a:r>
        </a:p>
      </dsp:txBody>
      <dsp:txXfrm>
        <a:off x="3330" y="1079662"/>
        <a:ext cx="3247089" cy="4121617"/>
      </dsp:txXfrm>
    </dsp:sp>
    <dsp:sp modelId="{10285625-1791-460E-9F83-15B8447BDC5B}">
      <dsp:nvSpPr>
        <dsp:cNvPr id="0" name=""/>
        <dsp:cNvSpPr/>
      </dsp:nvSpPr>
      <dsp:spPr>
        <a:xfrm>
          <a:off x="3705012" y="217387"/>
          <a:ext cx="3247089" cy="86227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Metadata Contention</a:t>
          </a:r>
        </a:p>
      </dsp:txBody>
      <dsp:txXfrm>
        <a:off x="3705012" y="217387"/>
        <a:ext cx="3247089" cy="862274"/>
      </dsp:txXfrm>
    </dsp:sp>
    <dsp:sp modelId="{3BDD2B67-16B7-46C8-983D-0FE1D6FFA94F}">
      <dsp:nvSpPr>
        <dsp:cNvPr id="0" name=""/>
        <dsp:cNvSpPr/>
      </dsp:nvSpPr>
      <dsp:spPr>
        <a:xfrm>
          <a:off x="3705012" y="1079662"/>
          <a:ext cx="3247089" cy="4121617"/>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Contention for pages that belong to system objects used to track table metadata</a:t>
          </a:r>
          <a:br>
            <a:rPr lang="en-US" sz="2200" kern="1200" dirty="0"/>
          </a:br>
          <a:endParaRPr lang="en-US" sz="2200" kern="1200" dirty="0"/>
        </a:p>
        <a:p>
          <a:pPr marL="228600" lvl="1" indent="-228600" algn="l" defTabSz="977900">
            <a:lnSpc>
              <a:spcPct val="90000"/>
            </a:lnSpc>
            <a:spcBef>
              <a:spcPct val="0"/>
            </a:spcBef>
            <a:spcAft>
              <a:spcPct val="15000"/>
            </a:spcAft>
            <a:buChar char="•"/>
          </a:pPr>
          <a:r>
            <a:rPr lang="en-US" sz="2200" kern="1200" dirty="0"/>
            <a:t>Look for PAGELATCH waits on pages that belong to system objects</a:t>
          </a:r>
        </a:p>
      </dsp:txBody>
      <dsp:txXfrm>
        <a:off x="3705012" y="1079662"/>
        <a:ext cx="3247089" cy="4121617"/>
      </dsp:txXfrm>
    </dsp:sp>
    <dsp:sp modelId="{7CB8524F-0FE7-4DE1-AA1B-4A433BDF23CB}">
      <dsp:nvSpPr>
        <dsp:cNvPr id="0" name=""/>
        <dsp:cNvSpPr/>
      </dsp:nvSpPr>
      <dsp:spPr>
        <a:xfrm>
          <a:off x="7406694" y="217387"/>
          <a:ext cx="3247089" cy="86227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Temp Table Cache Contention</a:t>
          </a:r>
        </a:p>
      </dsp:txBody>
      <dsp:txXfrm>
        <a:off x="7406694" y="217387"/>
        <a:ext cx="3247089" cy="862274"/>
      </dsp:txXfrm>
    </dsp:sp>
    <dsp:sp modelId="{8618242B-862F-4E9F-90D4-EAC8E2048866}">
      <dsp:nvSpPr>
        <dsp:cNvPr id="0" name=""/>
        <dsp:cNvSpPr/>
      </dsp:nvSpPr>
      <dsp:spPr>
        <a:xfrm>
          <a:off x="7406694" y="1079662"/>
          <a:ext cx="3247089" cy="4121617"/>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Contention for memory objects associated with the Temp Table Cache</a:t>
          </a:r>
          <a:br>
            <a:rPr lang="en-US" sz="2200" kern="1200" dirty="0"/>
          </a:br>
          <a:endParaRPr lang="en-US" sz="2200" kern="1200" dirty="0"/>
        </a:p>
        <a:p>
          <a:pPr marL="228600" lvl="1" indent="-228600" algn="l" defTabSz="977900">
            <a:lnSpc>
              <a:spcPct val="90000"/>
            </a:lnSpc>
            <a:spcBef>
              <a:spcPct val="0"/>
            </a:spcBef>
            <a:spcAft>
              <a:spcPct val="15000"/>
            </a:spcAft>
            <a:buChar char="•"/>
          </a:pPr>
          <a:r>
            <a:rPr lang="en-US" sz="2200" kern="1200" dirty="0"/>
            <a:t>Look for either CMEMTHREAD waits or SOS_CACHESTORE spinlock waits (both can be due to other causes)</a:t>
          </a:r>
        </a:p>
      </dsp:txBody>
      <dsp:txXfrm>
        <a:off x="7406694" y="1079662"/>
        <a:ext cx="3247089" cy="412161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6107A-2AB6-4EE0-AF15-C4444EDC66CF}">
      <dsp:nvSpPr>
        <dsp:cNvPr id="0" name=""/>
        <dsp:cNvSpPr/>
      </dsp:nvSpPr>
      <dsp:spPr>
        <a:xfrm rot="5400000">
          <a:off x="6790878" y="-2800826"/>
          <a:ext cx="1358916" cy="730544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that you have multiple equally sized files</a:t>
          </a:r>
        </a:p>
        <a:p>
          <a:pPr marL="171450" lvl="1" indent="-171450" algn="l" defTabSz="800100">
            <a:lnSpc>
              <a:spcPct val="90000"/>
            </a:lnSpc>
            <a:spcBef>
              <a:spcPct val="0"/>
            </a:spcBef>
            <a:spcAft>
              <a:spcPct val="15000"/>
            </a:spcAft>
            <a:buChar char="•"/>
          </a:pPr>
          <a:r>
            <a:rPr lang="en-US" sz="1800" kern="1200" dirty="0"/>
            <a:t>Start with the lesser of 1 per core or 8 and increase as needed</a:t>
          </a:r>
        </a:p>
        <a:p>
          <a:pPr marL="171450" lvl="1" indent="-171450" algn="l" defTabSz="800100">
            <a:lnSpc>
              <a:spcPct val="90000"/>
            </a:lnSpc>
            <a:spcBef>
              <a:spcPct val="0"/>
            </a:spcBef>
            <a:spcAft>
              <a:spcPct val="15000"/>
            </a:spcAft>
            <a:buChar char="•"/>
          </a:pPr>
          <a:r>
            <a:rPr lang="en-US" sz="1800" kern="1200" dirty="0"/>
            <a:t>Enable TF 1117 and 1118 if you are on SQL Server 2014 or earlier</a:t>
          </a:r>
        </a:p>
      </dsp:txBody>
      <dsp:txXfrm rot="-5400000">
        <a:off x="3817614" y="238775"/>
        <a:ext cx="7239109" cy="1226242"/>
      </dsp:txXfrm>
    </dsp:sp>
    <dsp:sp modelId="{2B4C0811-FB74-4300-8F49-9BC181E6A985}">
      <dsp:nvSpPr>
        <dsp:cNvPr id="0" name=""/>
        <dsp:cNvSpPr/>
      </dsp:nvSpPr>
      <dsp:spPr>
        <a:xfrm>
          <a:off x="291699" y="2573"/>
          <a:ext cx="3525914" cy="16986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Configuration</a:t>
          </a:r>
          <a:endParaRPr lang="en-US" sz="3200" kern="1200" dirty="0"/>
        </a:p>
      </dsp:txBody>
      <dsp:txXfrm>
        <a:off x="374620" y="85494"/>
        <a:ext cx="3360072" cy="1532803"/>
      </dsp:txXfrm>
    </dsp:sp>
    <dsp:sp modelId="{DC16E66E-DE3C-4974-BE7D-98375D9FD07F}">
      <dsp:nvSpPr>
        <dsp:cNvPr id="0" name=""/>
        <dsp:cNvSpPr/>
      </dsp:nvSpPr>
      <dsp:spPr>
        <a:xfrm rot="5400000">
          <a:off x="6790878" y="-1017248"/>
          <a:ext cx="1358916" cy="730544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Do not alter temp tables after they have been created</a:t>
          </a:r>
        </a:p>
        <a:p>
          <a:pPr marL="171450" lvl="1" indent="-171450" algn="l" defTabSz="800100">
            <a:lnSpc>
              <a:spcPct val="90000"/>
            </a:lnSpc>
            <a:spcBef>
              <a:spcPct val="0"/>
            </a:spcBef>
            <a:spcAft>
              <a:spcPct val="15000"/>
            </a:spcAft>
            <a:buChar char="•"/>
          </a:pPr>
          <a:r>
            <a:rPr lang="en-US" sz="1800" kern="1200" dirty="0"/>
            <a:t>Do not truncate temp tables</a:t>
          </a:r>
        </a:p>
        <a:p>
          <a:pPr marL="171450" lvl="1" indent="-171450" algn="l" defTabSz="800100">
            <a:lnSpc>
              <a:spcPct val="90000"/>
            </a:lnSpc>
            <a:spcBef>
              <a:spcPct val="0"/>
            </a:spcBef>
            <a:spcAft>
              <a:spcPct val="15000"/>
            </a:spcAft>
            <a:buChar char="•"/>
          </a:pPr>
          <a:r>
            <a:rPr lang="en-US" sz="1800" kern="1200" dirty="0"/>
            <a:t>Move index creation statements to the new inline syntax</a:t>
          </a:r>
        </a:p>
        <a:p>
          <a:pPr marL="171450" lvl="1" indent="-171450" algn="l" defTabSz="800100">
            <a:lnSpc>
              <a:spcPct val="90000"/>
            </a:lnSpc>
            <a:spcBef>
              <a:spcPct val="0"/>
            </a:spcBef>
            <a:spcAft>
              <a:spcPct val="15000"/>
            </a:spcAft>
            <a:buChar char="•"/>
          </a:pPr>
          <a:r>
            <a:rPr lang="en-US" sz="1800" kern="1200" dirty="0"/>
            <a:t>Avoid using temp tables inside ad-hoc batches</a:t>
          </a:r>
        </a:p>
      </dsp:txBody>
      <dsp:txXfrm rot="-5400000">
        <a:off x="3817614" y="2022353"/>
        <a:ext cx="7239109" cy="1226242"/>
      </dsp:txXfrm>
    </dsp:sp>
    <dsp:sp modelId="{09AB42F5-0E43-48F0-A69A-74ADAF48C0C8}">
      <dsp:nvSpPr>
        <dsp:cNvPr id="0" name=""/>
        <dsp:cNvSpPr/>
      </dsp:nvSpPr>
      <dsp:spPr>
        <a:xfrm>
          <a:off x="291699" y="1786151"/>
          <a:ext cx="3525914" cy="16986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Code Changes</a:t>
          </a:r>
        </a:p>
      </dsp:txBody>
      <dsp:txXfrm>
        <a:off x="374620" y="1869072"/>
        <a:ext cx="3360072" cy="1532803"/>
      </dsp:txXfrm>
    </dsp:sp>
    <dsp:sp modelId="{E2AAA218-D295-4B25-AC45-5B152E07D280}">
      <dsp:nvSpPr>
        <dsp:cNvPr id="0" name=""/>
        <dsp:cNvSpPr/>
      </dsp:nvSpPr>
      <dsp:spPr>
        <a:xfrm rot="5400000">
          <a:off x="6790878" y="766329"/>
          <a:ext cx="1358916" cy="7305446"/>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you are on the latest service pack and CU to take advantage of all improvements</a:t>
          </a:r>
        </a:p>
        <a:p>
          <a:pPr marL="171450" lvl="1" indent="-171450" algn="l" defTabSz="800100">
            <a:lnSpc>
              <a:spcPct val="90000"/>
            </a:lnSpc>
            <a:spcBef>
              <a:spcPct val="0"/>
            </a:spcBef>
            <a:spcAft>
              <a:spcPct val="15000"/>
            </a:spcAft>
            <a:buChar char="•"/>
          </a:pPr>
          <a:r>
            <a:rPr lang="en-US" sz="1800" kern="1200" dirty="0"/>
            <a:t>If PFS and metadata contention is severe, consider upgrading to SQL Server 2019</a:t>
          </a:r>
        </a:p>
      </dsp:txBody>
      <dsp:txXfrm rot="-5400000">
        <a:off x="3817614" y="3805931"/>
        <a:ext cx="7239109" cy="1226242"/>
      </dsp:txXfrm>
    </dsp:sp>
    <dsp:sp modelId="{B7498EE1-B191-480B-98E8-2F0B9DA42F02}">
      <dsp:nvSpPr>
        <dsp:cNvPr id="0" name=""/>
        <dsp:cNvSpPr/>
      </dsp:nvSpPr>
      <dsp:spPr>
        <a:xfrm>
          <a:off x="291699" y="3569729"/>
          <a:ext cx="3525914" cy="16986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Version</a:t>
          </a:r>
        </a:p>
      </dsp:txBody>
      <dsp:txXfrm>
        <a:off x="374620" y="3652650"/>
        <a:ext cx="3360072" cy="15328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4DB8C-1467-4A93-9284-0E8B3ED91A41}">
      <dsp:nvSpPr>
        <dsp:cNvPr id="0" name=""/>
        <dsp:cNvSpPr/>
      </dsp:nvSpPr>
      <dsp:spPr>
        <a:xfrm>
          <a:off x="0" y="26304"/>
          <a:ext cx="10724225" cy="973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Setup adds multiple TempDB data files during a new instance installation. </a:t>
          </a:r>
          <a:endParaRPr lang="en-US" sz="2400" kern="1200" dirty="0"/>
        </a:p>
      </dsp:txBody>
      <dsp:txXfrm>
        <a:off x="47519" y="73823"/>
        <a:ext cx="10629187" cy="878402"/>
      </dsp:txXfrm>
    </dsp:sp>
    <dsp:sp modelId="{DF3C41E8-052E-48D8-99BF-A87B6B44A1DC}">
      <dsp:nvSpPr>
        <dsp:cNvPr id="0" name=""/>
        <dsp:cNvSpPr/>
      </dsp:nvSpPr>
      <dsp:spPr>
        <a:xfrm>
          <a:off x="0" y="999744"/>
          <a:ext cx="10724225"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49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baseline="0" dirty="0"/>
            <a:t>By default, setup adds as many TempDB data files as the logical processor count or eight, whichever is lower.</a:t>
          </a:r>
          <a:endParaRPr lang="en-US" sz="2400" kern="1200" dirty="0"/>
        </a:p>
      </dsp:txBody>
      <dsp:txXfrm>
        <a:off x="0" y="999744"/>
        <a:ext cx="10724225" cy="861120"/>
      </dsp:txXfrm>
    </dsp:sp>
    <dsp:sp modelId="{279A16C1-3BAF-481C-8853-3E280383C2C1}">
      <dsp:nvSpPr>
        <dsp:cNvPr id="0" name=""/>
        <dsp:cNvSpPr/>
      </dsp:nvSpPr>
      <dsp:spPr>
        <a:xfrm>
          <a:off x="0" y="1860864"/>
          <a:ext cx="10724225" cy="973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Trace Flags 1117 and 1118 is enabled by default</a:t>
          </a:r>
        </a:p>
      </dsp:txBody>
      <dsp:txXfrm>
        <a:off x="47519" y="1908383"/>
        <a:ext cx="10629187" cy="878402"/>
      </dsp:txXfrm>
    </dsp:sp>
    <dsp:sp modelId="{61880028-CB64-4334-9E57-A146E9D06599}">
      <dsp:nvSpPr>
        <dsp:cNvPr id="0" name=""/>
        <dsp:cNvSpPr/>
      </dsp:nvSpPr>
      <dsp:spPr>
        <a:xfrm>
          <a:off x="0" y="2834304"/>
          <a:ext cx="10724225"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494"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baseline="0" dirty="0"/>
            <a:t>When there are multiple TempDB data files, all files </a:t>
          </a:r>
          <a:r>
            <a:rPr lang="en-US" sz="2400" b="0" i="0" kern="1200" baseline="0" dirty="0" err="1"/>
            <a:t>autogrow</a:t>
          </a:r>
          <a:r>
            <a:rPr lang="en-US" sz="2400" b="0" i="0" kern="1200" baseline="0" dirty="0"/>
            <a:t> at the same time and by the same amount, depending on growth settings..</a:t>
          </a:r>
          <a:endParaRPr lang="en-US" sz="2400" kern="1200" dirty="0"/>
        </a:p>
        <a:p>
          <a:pPr marL="228600" lvl="1" indent="-228600" algn="l" defTabSz="1066800">
            <a:lnSpc>
              <a:spcPct val="90000"/>
            </a:lnSpc>
            <a:spcBef>
              <a:spcPct val="0"/>
            </a:spcBef>
            <a:spcAft>
              <a:spcPct val="20000"/>
            </a:spcAft>
            <a:buChar char="•"/>
          </a:pPr>
          <a:r>
            <a:rPr lang="en-US" sz="2400" b="0" i="0" kern="1200" baseline="0" dirty="0"/>
            <a:t>All allocations in TempDB use uniform extents. </a:t>
          </a:r>
          <a:endParaRPr lang="en-US" sz="2400" kern="1200" dirty="0"/>
        </a:p>
      </dsp:txBody>
      <dsp:txXfrm>
        <a:off x="0" y="2834304"/>
        <a:ext cx="10724225" cy="1237860"/>
      </dsp:txXfrm>
    </dsp:sp>
    <dsp:sp modelId="{740C2F51-1AFC-4160-AE2E-F2A55DD8153D}">
      <dsp:nvSpPr>
        <dsp:cNvPr id="0" name=""/>
        <dsp:cNvSpPr/>
      </dsp:nvSpPr>
      <dsp:spPr>
        <a:xfrm>
          <a:off x="0" y="4072164"/>
          <a:ext cx="10724225" cy="9734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a:t>For the primary filegroup, the AUTOGROW_ALL_FILES property is turned on and the property can't be modified.</a:t>
          </a:r>
          <a:endParaRPr lang="en-US" sz="2000" kern="1200"/>
        </a:p>
      </dsp:txBody>
      <dsp:txXfrm>
        <a:off x="47519" y="4119683"/>
        <a:ext cx="10629187" cy="87840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1B7A6-CFED-4974-8D4C-709191FC3287}">
      <dsp:nvSpPr>
        <dsp:cNvPr id="0" name=""/>
        <dsp:cNvSpPr/>
      </dsp:nvSpPr>
      <dsp:spPr>
        <a:xfrm>
          <a:off x="0" y="9067"/>
          <a:ext cx="11233211" cy="7979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Default Changes to reduce TempDB contention</a:t>
          </a:r>
        </a:p>
      </dsp:txBody>
      <dsp:txXfrm>
        <a:off x="38952" y="48019"/>
        <a:ext cx="11155307" cy="720036"/>
      </dsp:txXfrm>
    </dsp:sp>
    <dsp:sp modelId="{B5506A86-BD33-4663-8145-B0EAB3F0EBE2}">
      <dsp:nvSpPr>
        <dsp:cNvPr id="0" name=""/>
        <dsp:cNvSpPr/>
      </dsp:nvSpPr>
      <dsp:spPr>
        <a:xfrm>
          <a:off x="0" y="807007"/>
          <a:ext cx="11233211" cy="179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Concurrent PFS updates</a:t>
          </a:r>
        </a:p>
        <a:p>
          <a:pPr marL="228600" lvl="1" indent="-228600" algn="l" defTabSz="1066800">
            <a:lnSpc>
              <a:spcPct val="90000"/>
            </a:lnSpc>
            <a:spcBef>
              <a:spcPct val="0"/>
            </a:spcBef>
            <a:spcAft>
              <a:spcPct val="20000"/>
            </a:spcAft>
            <a:buChar char="•"/>
          </a:pPr>
          <a:r>
            <a:rPr lang="en-US" sz="2400" kern="1200" dirty="0"/>
            <a:t>Temp table cache improvements</a:t>
          </a:r>
        </a:p>
        <a:p>
          <a:pPr marL="457200" lvl="2" indent="-228600" algn="l" defTabSz="1066800">
            <a:lnSpc>
              <a:spcPct val="90000"/>
            </a:lnSpc>
            <a:spcBef>
              <a:spcPct val="0"/>
            </a:spcBef>
            <a:spcAft>
              <a:spcPct val="20000"/>
            </a:spcAft>
            <a:buChar char="•"/>
          </a:pPr>
          <a:r>
            <a:rPr lang="en-US" sz="2400" kern="1200" dirty="0"/>
            <a:t>Partitioning cache objects</a:t>
          </a:r>
        </a:p>
        <a:p>
          <a:pPr marL="457200" lvl="2" indent="-228600" algn="l" defTabSz="1066800">
            <a:lnSpc>
              <a:spcPct val="90000"/>
            </a:lnSpc>
            <a:spcBef>
              <a:spcPct val="0"/>
            </a:spcBef>
            <a:spcAft>
              <a:spcPct val="20000"/>
            </a:spcAft>
            <a:buChar char="•"/>
          </a:pPr>
          <a:r>
            <a:rPr lang="en-US" sz="2400" kern="1200" dirty="0"/>
            <a:t>Optimizing cache lookups</a:t>
          </a:r>
        </a:p>
      </dsp:txBody>
      <dsp:txXfrm>
        <a:off x="0" y="807007"/>
        <a:ext cx="11233211" cy="1796760"/>
      </dsp:txXfrm>
    </dsp:sp>
    <dsp:sp modelId="{C6E835C1-CAA7-4C71-892C-77159276F6BE}">
      <dsp:nvSpPr>
        <dsp:cNvPr id="0" name=""/>
        <dsp:cNvSpPr/>
      </dsp:nvSpPr>
      <dsp:spPr>
        <a:xfrm>
          <a:off x="0" y="2603768"/>
          <a:ext cx="11233211" cy="7979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Memory-optimized metadata tables</a:t>
          </a:r>
        </a:p>
      </dsp:txBody>
      <dsp:txXfrm>
        <a:off x="38952" y="2642720"/>
        <a:ext cx="11155307" cy="720036"/>
      </dsp:txXfrm>
    </dsp:sp>
    <dsp:sp modelId="{F4F491F2-8310-4EDC-83BE-3E4CB6BFF77F}">
      <dsp:nvSpPr>
        <dsp:cNvPr id="0" name=""/>
        <dsp:cNvSpPr/>
      </dsp:nvSpPr>
      <dsp:spPr>
        <a:xfrm>
          <a:off x="0" y="3401708"/>
          <a:ext cx="11233211" cy="179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Key system tables become SCHEMA_ONLY memory optimized tables</a:t>
          </a:r>
        </a:p>
        <a:p>
          <a:pPr marL="457200" lvl="2" indent="-228600" algn="l" defTabSz="1066800">
            <a:lnSpc>
              <a:spcPct val="90000"/>
            </a:lnSpc>
            <a:spcBef>
              <a:spcPct val="0"/>
            </a:spcBef>
            <a:spcAft>
              <a:spcPct val="20000"/>
            </a:spcAft>
            <a:buChar char="•"/>
          </a:pPr>
          <a:r>
            <a:rPr lang="en-US" sz="2400" kern="1200" dirty="0"/>
            <a:t>Creates Latch free and Lock free structures</a:t>
          </a:r>
        </a:p>
        <a:p>
          <a:pPr marL="228600" lvl="1" indent="-228600" algn="l" defTabSz="1066800">
            <a:lnSpc>
              <a:spcPct val="90000"/>
            </a:lnSpc>
            <a:spcBef>
              <a:spcPct val="0"/>
            </a:spcBef>
            <a:spcAft>
              <a:spcPct val="20000"/>
            </a:spcAft>
            <a:buChar char="•"/>
          </a:pPr>
          <a:r>
            <a:rPr lang="en-US" sz="2400" kern="1200" dirty="0"/>
            <a:t>Turn on with ALTER SERVER CONFIGURATION</a:t>
          </a:r>
        </a:p>
        <a:p>
          <a:pPr marL="228600" lvl="1" indent="-228600" algn="l" defTabSz="1066800">
            <a:lnSpc>
              <a:spcPct val="90000"/>
            </a:lnSpc>
            <a:spcBef>
              <a:spcPct val="0"/>
            </a:spcBef>
            <a:spcAft>
              <a:spcPct val="20000"/>
            </a:spcAft>
            <a:buChar char="•"/>
          </a:pPr>
          <a:r>
            <a:rPr lang="en-US" sz="2400" kern="1200" dirty="0"/>
            <a:t>This is NOT user data just metadata so memory requirements small</a:t>
          </a:r>
        </a:p>
      </dsp:txBody>
      <dsp:txXfrm>
        <a:off x="0" y="3401708"/>
        <a:ext cx="11233211" cy="1796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353F1-7AED-497D-9A14-F4A6E6C20B7E}">
      <dsp:nvSpPr>
        <dsp:cNvPr id="0" name=""/>
        <dsp:cNvSpPr/>
      </dsp:nvSpPr>
      <dsp:spPr>
        <a:xfrm>
          <a:off x="0" y="13216"/>
          <a:ext cx="11049000" cy="710775"/>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bg1"/>
              </a:solidFill>
              <a:latin typeface="Segoe UI Light" panose="020B0502040204020203" pitchFamily="34" charset="0"/>
              <a:ea typeface="+mn-ea"/>
              <a:cs typeface="Segoe UI Light" panose="020B0502040204020203" pitchFamily="34" charset="0"/>
            </a:rPr>
            <a:t>Persisted Version Store</a:t>
          </a:r>
        </a:p>
      </dsp:txBody>
      <dsp:txXfrm>
        <a:off x="34697" y="47913"/>
        <a:ext cx="10979606" cy="641381"/>
      </dsp:txXfrm>
    </dsp:sp>
    <dsp:sp modelId="{1F779BC6-583D-4D77-81A2-D45EC8549D95}">
      <dsp:nvSpPr>
        <dsp:cNvPr id="0" name=""/>
        <dsp:cNvSpPr/>
      </dsp:nvSpPr>
      <dsp:spPr>
        <a:xfrm>
          <a:off x="0" y="723992"/>
          <a:ext cx="11049000" cy="251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Persists </a:t>
          </a: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row versions in the database itself rather than TempDB.</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The version can be stored in-row or off-row within the database, it will vary according to the row size;</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Versions have the previous state of the data and the Transact-ID of the version;</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Fast UNDO, instead of rollback the active transactions (traditional recovery process) they are just marked as ABORTED.</a:t>
          </a:r>
        </a:p>
      </dsp:txBody>
      <dsp:txXfrm>
        <a:off x="0" y="723992"/>
        <a:ext cx="11049000" cy="2515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E18A-4AC4-46E8-B781-B66062BE5ECC}">
      <dsp:nvSpPr>
        <dsp:cNvPr id="0" name=""/>
        <dsp:cNvSpPr/>
      </dsp:nvSpPr>
      <dsp:spPr>
        <a:xfrm>
          <a:off x="0" y="224829"/>
          <a:ext cx="11049000" cy="71604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spc="-100" dirty="0">
              <a:ln w="3175">
                <a:noFill/>
              </a:ln>
              <a:solidFill>
                <a:schemeClr val="bg1"/>
              </a:solidFill>
              <a:latin typeface="Segoe UI Light" panose="020B0502040204020203" pitchFamily="34" charset="0"/>
              <a:ea typeface="+mn-ea"/>
              <a:cs typeface="Segoe UI Light" panose="020B0502040204020203" pitchFamily="34" charset="0"/>
            </a:rPr>
            <a:t>Logical Revert</a:t>
          </a:r>
          <a:endParaRPr lang="en-US" sz="2800" kern="1200" dirty="0">
            <a:solidFill>
              <a:schemeClr val="bg1"/>
            </a:solidFill>
          </a:endParaRPr>
        </a:p>
      </dsp:txBody>
      <dsp:txXfrm>
        <a:off x="34954" y="259783"/>
        <a:ext cx="10979092" cy="646132"/>
      </dsp:txXfrm>
    </dsp:sp>
    <dsp:sp modelId="{A6FD5CD7-6955-45EA-B126-E4975672FC5A}">
      <dsp:nvSpPr>
        <dsp:cNvPr id="0" name=""/>
        <dsp:cNvSpPr/>
      </dsp:nvSpPr>
      <dsp:spPr>
        <a:xfrm>
          <a:off x="0" y="940869"/>
          <a:ext cx="11049000"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performs row-level version-based Undo;</a:t>
          </a:r>
          <a:endPar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a:p>
          <a:pPr marL="285750" lvl="1" indent="-285750" algn="l" defTabSz="1244600">
            <a:lnSpc>
              <a:spcPct val="90000"/>
            </a:lnSpc>
            <a:spcBef>
              <a:spcPct val="0"/>
            </a:spcBef>
            <a:spcAft>
              <a:spcPct val="20000"/>
            </a:spcAft>
            <a:buChar char="•"/>
          </a:pPr>
          <a:r>
            <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Keeps track of all aborted transactions;</a:t>
          </a:r>
        </a:p>
        <a:p>
          <a:pPr marL="285750" lvl="1" indent="-285750" algn="l" defTabSz="1244600">
            <a:lnSpc>
              <a:spcPct val="90000"/>
            </a:lnSpc>
            <a:spcBef>
              <a:spcPct val="0"/>
            </a:spcBef>
            <a:spcAft>
              <a:spcPct val="20000"/>
            </a:spcAft>
            <a:buChar char="•"/>
          </a:pPr>
          <a:r>
            <a:rPr lang="en-US" sz="2800" kern="120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Performs rollback using PVS for all user transactions;</a:t>
          </a:r>
          <a:endPar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endParaRPr>
        </a:p>
        <a:p>
          <a:pPr marL="285750" lvl="1" indent="-285750" algn="l" defTabSz="1244600">
            <a:lnSpc>
              <a:spcPct val="90000"/>
            </a:lnSpc>
            <a:spcBef>
              <a:spcPct val="0"/>
            </a:spcBef>
            <a:spcAft>
              <a:spcPct val="20000"/>
            </a:spcAft>
            <a:buChar char="•"/>
          </a:pPr>
          <a:r>
            <a:rPr lang="en-US" sz="28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Release all locks immediately after transaction abort.</a:t>
          </a:r>
        </a:p>
      </dsp:txBody>
      <dsp:txXfrm>
        <a:off x="0" y="940869"/>
        <a:ext cx="11049000" cy="20865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E18A-4AC4-46E8-B781-B66062BE5ECC}">
      <dsp:nvSpPr>
        <dsp:cNvPr id="0" name=""/>
        <dsp:cNvSpPr/>
      </dsp:nvSpPr>
      <dsp:spPr>
        <a:xfrm>
          <a:off x="0" y="13216"/>
          <a:ext cx="11049000" cy="710775"/>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spc="-100" dirty="0">
              <a:ln w="3175">
                <a:noFill/>
              </a:ln>
              <a:solidFill>
                <a:schemeClr val="bg1"/>
              </a:solidFill>
              <a:latin typeface="Segoe UI Light" panose="020B0502040204020203" pitchFamily="34" charset="0"/>
              <a:ea typeface="+mn-ea"/>
              <a:cs typeface="Segoe UI Light" panose="020B0502040204020203" pitchFamily="34" charset="0"/>
            </a:rPr>
            <a:t>sLog</a:t>
          </a:r>
          <a:endParaRPr lang="en-US" sz="2800" b="1" kern="1200" dirty="0">
            <a:solidFill>
              <a:schemeClr val="bg1"/>
            </a:solidFill>
          </a:endParaRPr>
        </a:p>
      </dsp:txBody>
      <dsp:txXfrm>
        <a:off x="34697" y="47913"/>
        <a:ext cx="10979606" cy="641381"/>
      </dsp:txXfrm>
    </dsp:sp>
    <dsp:sp modelId="{A6FD5CD7-6955-45EA-B126-E4975672FC5A}">
      <dsp:nvSpPr>
        <dsp:cNvPr id="0" name=""/>
        <dsp:cNvSpPr/>
      </dsp:nvSpPr>
      <dsp:spPr>
        <a:xfrm>
          <a:off x="0" y="723992"/>
          <a:ext cx="11049000" cy="251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Secondary in-memory log stream that stores log records for non-versioned operations (e.g.: metadata cache invalidation, lock acquisitions);</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Persisted on disk by been serialized during SQL checkpoint;</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Is periodically truncated as transactions commits;</a:t>
          </a:r>
        </a:p>
        <a:p>
          <a:pPr marL="228600" lvl="1" indent="-228600" algn="l" defTabSz="1066800">
            <a:lnSpc>
              <a:spcPct val="90000"/>
            </a:lnSpc>
            <a:spcBef>
              <a:spcPct val="0"/>
            </a:spcBef>
            <a:spcAft>
              <a:spcPct val="20000"/>
            </a:spcAft>
            <a:buChar char="•"/>
          </a:pPr>
          <a:r>
            <a:rPr lang="en-US" sz="24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It accelerates the redo and undo by processing only the non-versioned operations;</a:t>
          </a:r>
        </a:p>
      </dsp:txBody>
      <dsp:txXfrm>
        <a:off x="0" y="723992"/>
        <a:ext cx="11049000" cy="25150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8E18A-4AC4-46E8-B781-B66062BE5ECC}">
      <dsp:nvSpPr>
        <dsp:cNvPr id="0" name=""/>
        <dsp:cNvSpPr/>
      </dsp:nvSpPr>
      <dsp:spPr>
        <a:xfrm>
          <a:off x="0" y="295310"/>
          <a:ext cx="11049000" cy="110448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spc="-100" dirty="0">
              <a:ln w="3175">
                <a:noFill/>
              </a:ln>
              <a:solidFill>
                <a:schemeClr val="bg1"/>
              </a:solidFill>
              <a:latin typeface="Segoe UI Light" panose="020B0502040204020203" pitchFamily="34" charset="0"/>
              <a:ea typeface="+mn-ea"/>
              <a:cs typeface="Segoe UI Light" panose="020B0502040204020203" pitchFamily="34" charset="0"/>
            </a:rPr>
            <a:t>Cleaner</a:t>
          </a:r>
          <a:endParaRPr lang="en-US" sz="2800" b="1" kern="1200" dirty="0">
            <a:solidFill>
              <a:schemeClr val="bg1"/>
            </a:solidFill>
          </a:endParaRPr>
        </a:p>
      </dsp:txBody>
      <dsp:txXfrm>
        <a:off x="53916" y="349226"/>
        <a:ext cx="10941168" cy="996648"/>
      </dsp:txXfrm>
    </dsp:sp>
    <dsp:sp modelId="{A6FD5CD7-6955-45EA-B126-E4975672FC5A}">
      <dsp:nvSpPr>
        <dsp:cNvPr id="0" name=""/>
        <dsp:cNvSpPr/>
      </dsp:nvSpPr>
      <dsp:spPr>
        <a:xfrm>
          <a:off x="0" y="1399790"/>
          <a:ext cx="11049000" cy="1557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806" tIns="74930" rIns="419608" bIns="74930" numCol="1" spcCol="1270" anchor="t" anchorCtr="0">
          <a:noAutofit/>
        </a:bodyPr>
        <a:lstStyle/>
        <a:p>
          <a:pPr marL="285750" lvl="1" indent="-285750" algn="l" defTabSz="2044700">
            <a:lnSpc>
              <a:spcPct val="90000"/>
            </a:lnSpc>
            <a:spcBef>
              <a:spcPct val="0"/>
            </a:spcBef>
            <a:spcAft>
              <a:spcPct val="20000"/>
            </a:spcAft>
            <a:buChar char="•"/>
          </a:pPr>
          <a:r>
            <a:rPr lang="en-US" sz="4600" kern="1200" dirty="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Asynchronous process that periodically cleans row versions that are not needed. </a:t>
          </a:r>
        </a:p>
      </dsp:txBody>
      <dsp:txXfrm>
        <a:off x="0" y="1399790"/>
        <a:ext cx="11049000" cy="15571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C0A8F-1A2C-4E58-BB44-FA5A0B664AB3}">
      <dsp:nvSpPr>
        <dsp:cNvPr id="0" name=""/>
        <dsp:cNvSpPr/>
      </dsp:nvSpPr>
      <dsp:spPr>
        <a:xfrm>
          <a:off x="0" y="713327"/>
          <a:ext cx="4459907" cy="11255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Volume: Quantity of generated and stored data </a:t>
          </a:r>
        </a:p>
      </dsp:txBody>
      <dsp:txXfrm>
        <a:off x="54944" y="768271"/>
        <a:ext cx="4350019" cy="1015652"/>
      </dsp:txXfrm>
    </dsp:sp>
    <dsp:sp modelId="{72B75DA0-68F8-47F0-A028-9A202CD15D23}">
      <dsp:nvSpPr>
        <dsp:cNvPr id="0" name=""/>
        <dsp:cNvSpPr/>
      </dsp:nvSpPr>
      <dsp:spPr>
        <a:xfrm>
          <a:off x="0" y="1913747"/>
          <a:ext cx="4459907" cy="11255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Variety: The type and nature of data</a:t>
          </a:r>
        </a:p>
      </dsp:txBody>
      <dsp:txXfrm>
        <a:off x="54944" y="1968691"/>
        <a:ext cx="4350019" cy="1015652"/>
      </dsp:txXfrm>
    </dsp:sp>
    <dsp:sp modelId="{6FE50044-1317-464E-B541-4070A089E774}">
      <dsp:nvSpPr>
        <dsp:cNvPr id="0" name=""/>
        <dsp:cNvSpPr/>
      </dsp:nvSpPr>
      <dsp:spPr>
        <a:xfrm>
          <a:off x="0" y="3114167"/>
          <a:ext cx="4459907" cy="11255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Velocity: Speed at the data is generated and processed.</a:t>
          </a:r>
        </a:p>
      </dsp:txBody>
      <dsp:txXfrm>
        <a:off x="54944" y="3169111"/>
        <a:ext cx="4350019" cy="10156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144BC-FC65-45A6-B0E7-3023BFE72E9C}">
      <dsp:nvSpPr>
        <dsp:cNvPr id="0" name=""/>
        <dsp:cNvSpPr/>
      </dsp:nvSpPr>
      <dsp:spPr>
        <a:xfrm>
          <a:off x="0" y="47708"/>
          <a:ext cx="10576463" cy="669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The Problem</a:t>
          </a:r>
          <a:endParaRPr lang="en-US" sz="2600" kern="1200"/>
        </a:p>
      </dsp:txBody>
      <dsp:txXfrm>
        <a:off x="32670" y="80378"/>
        <a:ext cx="10511123" cy="603900"/>
      </dsp:txXfrm>
    </dsp:sp>
    <dsp:sp modelId="{A5173813-CE57-4FF6-B024-E4480E6D3524}">
      <dsp:nvSpPr>
        <dsp:cNvPr id="0" name=""/>
        <dsp:cNvSpPr/>
      </dsp:nvSpPr>
      <dsp:spPr>
        <a:xfrm>
          <a:off x="0" y="716948"/>
          <a:ext cx="10576463"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8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accent5"/>
              </a:solidFill>
            </a:rPr>
            <a:t>Customers want to integrate with Big Data and other data sources easily</a:t>
          </a:r>
        </a:p>
        <a:p>
          <a:pPr marL="228600" lvl="1" indent="-228600" algn="l" defTabSz="889000">
            <a:lnSpc>
              <a:spcPct val="90000"/>
            </a:lnSpc>
            <a:spcBef>
              <a:spcPct val="0"/>
            </a:spcBef>
            <a:spcAft>
              <a:spcPct val="20000"/>
            </a:spcAft>
            <a:buChar char="•"/>
          </a:pPr>
          <a:r>
            <a:rPr lang="en-US" sz="2000" kern="1200" dirty="0">
              <a:solidFill>
                <a:schemeClr val="accent5"/>
              </a:solidFill>
            </a:rPr>
            <a:t>Polybase is not simple to setup, configure, maintain, and scale elastically</a:t>
          </a:r>
        </a:p>
        <a:p>
          <a:pPr marL="228600" lvl="1" indent="-228600" algn="l" defTabSz="889000">
            <a:lnSpc>
              <a:spcPct val="90000"/>
            </a:lnSpc>
            <a:spcBef>
              <a:spcPct val="0"/>
            </a:spcBef>
            <a:spcAft>
              <a:spcPct val="20000"/>
            </a:spcAft>
            <a:buChar char="•"/>
          </a:pPr>
          <a:r>
            <a:rPr lang="en-US" sz="2000" kern="1200" dirty="0">
              <a:solidFill>
                <a:schemeClr val="accent5"/>
              </a:solidFill>
            </a:rPr>
            <a:t>Customers may not have a Hadoop cluster or want to build one</a:t>
          </a:r>
        </a:p>
        <a:p>
          <a:pPr marL="228600" lvl="1" indent="-228600" algn="l" defTabSz="889000">
            <a:lnSpc>
              <a:spcPct val="90000"/>
            </a:lnSpc>
            <a:spcBef>
              <a:spcPct val="0"/>
            </a:spcBef>
            <a:spcAft>
              <a:spcPct val="20000"/>
            </a:spcAft>
            <a:buChar char="•"/>
          </a:pPr>
          <a:r>
            <a:rPr lang="en-US" sz="2000" kern="1200" dirty="0">
              <a:solidFill>
                <a:schemeClr val="accent5"/>
              </a:solidFill>
            </a:rPr>
            <a:t>Polybase “classic” (MapReduce) could be better</a:t>
          </a:r>
        </a:p>
      </dsp:txBody>
      <dsp:txXfrm>
        <a:off x="0" y="716948"/>
        <a:ext cx="10576463" cy="1506960"/>
      </dsp:txXfrm>
    </dsp:sp>
    <dsp:sp modelId="{465C8E2C-FBCC-428B-B0F7-6EEFD2024683}">
      <dsp:nvSpPr>
        <dsp:cNvPr id="0" name=""/>
        <dsp:cNvSpPr/>
      </dsp:nvSpPr>
      <dsp:spPr>
        <a:xfrm>
          <a:off x="0" y="2223908"/>
          <a:ext cx="10576463" cy="669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The </a:t>
          </a:r>
          <a:r>
            <a:rPr lang="en-US" sz="2600" b="1" kern="1200" dirty="0"/>
            <a:t>Solution</a:t>
          </a:r>
          <a:endParaRPr lang="en-US" sz="2600" kern="1200" dirty="0"/>
        </a:p>
      </dsp:txBody>
      <dsp:txXfrm>
        <a:off x="32670" y="2256578"/>
        <a:ext cx="10511123" cy="603900"/>
      </dsp:txXfrm>
    </dsp:sp>
    <dsp:sp modelId="{45DCAA88-93A7-4B38-A522-673BE7A85EFF}">
      <dsp:nvSpPr>
        <dsp:cNvPr id="0" name=""/>
        <dsp:cNvSpPr/>
      </dsp:nvSpPr>
      <dsp:spPr>
        <a:xfrm>
          <a:off x="0" y="2893148"/>
          <a:ext cx="10576463" cy="2260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8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accent5"/>
              </a:solidFill>
            </a:rPr>
            <a:t>Kubernetes and containers to deploy and scale elastically</a:t>
          </a:r>
        </a:p>
        <a:p>
          <a:pPr marL="228600" lvl="1" indent="-228600" algn="l" defTabSz="889000">
            <a:lnSpc>
              <a:spcPct val="90000"/>
            </a:lnSpc>
            <a:spcBef>
              <a:spcPct val="0"/>
            </a:spcBef>
            <a:spcAft>
              <a:spcPct val="20000"/>
            </a:spcAft>
            <a:buChar char="•"/>
          </a:pPr>
          <a:r>
            <a:rPr lang="en-US" sz="2000" kern="1200" dirty="0">
              <a:solidFill>
                <a:schemeClr val="accent5"/>
              </a:solidFill>
            </a:rPr>
            <a:t>Everything pre-installed including HDFS cluster</a:t>
          </a:r>
        </a:p>
        <a:p>
          <a:pPr marL="228600" lvl="1" indent="-228600" algn="l" defTabSz="889000">
            <a:lnSpc>
              <a:spcPct val="90000"/>
            </a:lnSpc>
            <a:spcBef>
              <a:spcPct val="0"/>
            </a:spcBef>
            <a:spcAft>
              <a:spcPct val="20000"/>
            </a:spcAft>
            <a:buChar char="•"/>
          </a:pPr>
          <a:r>
            <a:rPr lang="en-US" sz="2000" kern="1200" dirty="0">
              <a:solidFill>
                <a:schemeClr val="accent5"/>
              </a:solidFill>
            </a:rPr>
            <a:t>Build a control plane to help manage and monitor</a:t>
          </a:r>
        </a:p>
        <a:p>
          <a:pPr marL="228600" lvl="1" indent="-228600" algn="l" defTabSz="889000">
            <a:lnSpc>
              <a:spcPct val="90000"/>
            </a:lnSpc>
            <a:spcBef>
              <a:spcPct val="0"/>
            </a:spcBef>
            <a:spcAft>
              <a:spcPct val="20000"/>
            </a:spcAft>
            <a:buChar char="•"/>
          </a:pPr>
          <a:r>
            <a:rPr lang="en-US" sz="2000" kern="1200" dirty="0">
              <a:solidFill>
                <a:schemeClr val="accent5"/>
              </a:solidFill>
            </a:rPr>
            <a:t>Enhance SQL Server to read from HDFS natively</a:t>
          </a:r>
        </a:p>
        <a:p>
          <a:pPr marL="228600" lvl="1" indent="-228600" algn="l" defTabSz="889000">
            <a:lnSpc>
              <a:spcPct val="90000"/>
            </a:lnSpc>
            <a:spcBef>
              <a:spcPct val="0"/>
            </a:spcBef>
            <a:spcAft>
              <a:spcPct val="20000"/>
            </a:spcAft>
            <a:buChar char="•"/>
          </a:pPr>
          <a:r>
            <a:rPr lang="en-US" sz="2000" kern="1200" dirty="0">
              <a:solidFill>
                <a:schemeClr val="accent5"/>
              </a:solidFill>
            </a:rPr>
            <a:t>Provide a data mart for cached results</a:t>
          </a:r>
        </a:p>
        <a:p>
          <a:pPr marL="228600" lvl="1" indent="-228600" algn="l" defTabSz="889000">
            <a:lnSpc>
              <a:spcPct val="90000"/>
            </a:lnSpc>
            <a:spcBef>
              <a:spcPct val="0"/>
            </a:spcBef>
            <a:spcAft>
              <a:spcPct val="20000"/>
            </a:spcAft>
            <a:buChar char="•"/>
          </a:pPr>
          <a:r>
            <a:rPr lang="en-US" sz="2000" kern="1200" dirty="0">
              <a:solidFill>
                <a:schemeClr val="accent5"/>
              </a:solidFill>
            </a:rPr>
            <a:t>Introduce Spark and Notebooks for Data scientists</a:t>
          </a:r>
        </a:p>
      </dsp:txBody>
      <dsp:txXfrm>
        <a:off x="0" y="2893148"/>
        <a:ext cx="10576463" cy="22604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194975" y="314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3551"/>
        <a:ext cx="1496478" cy="977380"/>
      </dsp:txXfrm>
    </dsp:sp>
    <dsp:sp modelId="{2A969FB1-A0CA-4BCB-9811-B1C2A2D37CF2}">
      <dsp:nvSpPr>
        <dsp:cNvPr id="0" name=""/>
        <dsp:cNvSpPr/>
      </dsp:nvSpPr>
      <dsp:spPr>
        <a:xfrm>
          <a:off x="2924657" y="1041340"/>
          <a:ext cx="4048965" cy="415278"/>
        </a:xfrm>
        <a:custGeom>
          <a:avLst/>
          <a:gdLst/>
          <a:ahLst/>
          <a:cxnLst/>
          <a:rect l="0" t="0" r="0" b="0"/>
          <a:pathLst>
            <a:path>
              <a:moveTo>
                <a:pt x="4048965" y="0"/>
              </a:moveTo>
              <a:lnTo>
                <a:pt x="4048965"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146009" y="1456618"/>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Adaptive Query Processing</a:t>
          </a:r>
          <a:endParaRPr lang="en-US" sz="1700" kern="1200" dirty="0"/>
        </a:p>
      </dsp:txBody>
      <dsp:txXfrm>
        <a:off x="2176417" y="1487026"/>
        <a:ext cx="1496478" cy="977380"/>
      </dsp:txXfrm>
    </dsp:sp>
    <dsp:sp modelId="{9B0BC5A7-6A70-41C3-871D-416E6CE7FB15}">
      <dsp:nvSpPr>
        <dsp:cNvPr id="0" name=""/>
        <dsp:cNvSpPr/>
      </dsp:nvSpPr>
      <dsp:spPr>
        <a:xfrm>
          <a:off x="900174" y="2494814"/>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121527"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Adaptive Joins</a:t>
          </a:r>
        </a:p>
      </dsp:txBody>
      <dsp:txXfrm>
        <a:off x="151935" y="2940501"/>
        <a:ext cx="1496478" cy="977380"/>
      </dsp:txXfrm>
    </dsp:sp>
    <dsp:sp modelId="{52433208-80E6-4924-B192-66BA710CE757}">
      <dsp:nvSpPr>
        <dsp:cNvPr id="0" name=""/>
        <dsp:cNvSpPr/>
      </dsp:nvSpPr>
      <dsp:spPr>
        <a:xfrm>
          <a:off x="287893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146009"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40501"/>
        <a:ext cx="1496478" cy="977380"/>
      </dsp:txXfrm>
    </dsp:sp>
    <dsp:sp modelId="{9F73EFAA-AC05-4F91-9BA5-6E511FAF9278}">
      <dsp:nvSpPr>
        <dsp:cNvPr id="0" name=""/>
        <dsp:cNvSpPr/>
      </dsp:nvSpPr>
      <dsp:spPr>
        <a:xfrm>
          <a:off x="2924657" y="2494814"/>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170492" y="2910093"/>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40501"/>
        <a:ext cx="1496478" cy="977380"/>
      </dsp:txXfrm>
    </dsp:sp>
    <dsp:sp modelId="{5690923D-9059-4138-8ACF-90D405019F80}">
      <dsp:nvSpPr>
        <dsp:cNvPr id="0" name=""/>
        <dsp:cNvSpPr/>
      </dsp:nvSpPr>
      <dsp:spPr>
        <a:xfrm>
          <a:off x="3936898" y="3948289"/>
          <a:ext cx="1012241" cy="415278"/>
        </a:xfrm>
        <a:custGeom>
          <a:avLst/>
          <a:gdLst/>
          <a:ahLst/>
          <a:cxnLst/>
          <a:rect l="0" t="0" r="0" b="0"/>
          <a:pathLst>
            <a:path>
              <a:moveTo>
                <a:pt x="1012241" y="0"/>
              </a:moveTo>
              <a:lnTo>
                <a:pt x="1012241" y="207639"/>
              </a:lnTo>
              <a:lnTo>
                <a:pt x="0" y="207639"/>
              </a:lnTo>
              <a:lnTo>
                <a:pt x="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3158251" y="4363567"/>
          <a:ext cx="1557294" cy="1038196"/>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3975"/>
        <a:ext cx="1496478" cy="977380"/>
      </dsp:txXfrm>
    </dsp:sp>
    <dsp:sp modelId="{5CC0C396-8377-475C-A00D-7F8341A1F477}">
      <dsp:nvSpPr>
        <dsp:cNvPr id="0" name=""/>
        <dsp:cNvSpPr/>
      </dsp:nvSpPr>
      <dsp:spPr>
        <a:xfrm>
          <a:off x="4949139" y="3948289"/>
          <a:ext cx="1012241" cy="415278"/>
        </a:xfrm>
        <a:custGeom>
          <a:avLst/>
          <a:gdLst/>
          <a:ahLst/>
          <a:cxnLst/>
          <a:rect l="0" t="0" r="0" b="0"/>
          <a:pathLst>
            <a:path>
              <a:moveTo>
                <a:pt x="0" y="0"/>
              </a:moveTo>
              <a:lnTo>
                <a:pt x="0" y="207639"/>
              </a:lnTo>
              <a:lnTo>
                <a:pt x="1012241" y="207639"/>
              </a:lnTo>
              <a:lnTo>
                <a:pt x="1012241"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5182733" y="4363567"/>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3975"/>
        <a:ext cx="1496478" cy="977380"/>
      </dsp:txXfrm>
    </dsp:sp>
    <dsp:sp modelId="{54FE398B-EB4B-4376-8CAD-D5884C340DB3}">
      <dsp:nvSpPr>
        <dsp:cNvPr id="0" name=""/>
        <dsp:cNvSpPr/>
      </dsp:nvSpPr>
      <dsp:spPr>
        <a:xfrm>
          <a:off x="4949139" y="1041340"/>
          <a:ext cx="2024482" cy="415278"/>
        </a:xfrm>
        <a:custGeom>
          <a:avLst/>
          <a:gdLst/>
          <a:ahLst/>
          <a:cxnLst/>
          <a:rect l="0" t="0" r="0" b="0"/>
          <a:pathLst>
            <a:path>
              <a:moveTo>
                <a:pt x="2024482" y="0"/>
              </a:moveTo>
              <a:lnTo>
                <a:pt x="2024482" y="207639"/>
              </a:lnTo>
              <a:lnTo>
                <a:pt x="0" y="207639"/>
              </a:lnTo>
              <a:lnTo>
                <a:pt x="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170492"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7026"/>
        <a:ext cx="1496478" cy="977380"/>
      </dsp:txXfrm>
    </dsp:sp>
    <dsp:sp modelId="{54FC7E62-6BC8-4117-AE83-F7D461A58C56}">
      <dsp:nvSpPr>
        <dsp:cNvPr id="0" name=""/>
        <dsp:cNvSpPr/>
      </dsp:nvSpPr>
      <dsp:spPr>
        <a:xfrm>
          <a:off x="6927902" y="1041340"/>
          <a:ext cx="91440" cy="415278"/>
        </a:xfrm>
        <a:custGeom>
          <a:avLst/>
          <a:gdLst/>
          <a:ahLst/>
          <a:cxnLst/>
          <a:rect l="0" t="0" r="0" b="0"/>
          <a:pathLst>
            <a:path>
              <a:moveTo>
                <a:pt x="45720" y="0"/>
              </a:moveTo>
              <a:lnTo>
                <a:pt x="45720"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6194975"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7026"/>
        <a:ext cx="1496478" cy="977380"/>
      </dsp:txXfrm>
    </dsp:sp>
    <dsp:sp modelId="{8348335F-5BEF-45E6-9491-BE36F00A5827}">
      <dsp:nvSpPr>
        <dsp:cNvPr id="0" name=""/>
        <dsp:cNvSpPr/>
      </dsp:nvSpPr>
      <dsp:spPr>
        <a:xfrm>
          <a:off x="6973622" y="1041340"/>
          <a:ext cx="2024482" cy="415278"/>
        </a:xfrm>
        <a:custGeom>
          <a:avLst/>
          <a:gdLst/>
          <a:ahLst/>
          <a:cxnLst/>
          <a:rect l="0" t="0" r="0" b="0"/>
          <a:pathLst>
            <a:path>
              <a:moveTo>
                <a:pt x="0" y="0"/>
              </a:moveTo>
              <a:lnTo>
                <a:pt x="0" y="207639"/>
              </a:lnTo>
              <a:lnTo>
                <a:pt x="2024482" y="207639"/>
              </a:lnTo>
              <a:lnTo>
                <a:pt x="2024482"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8219457"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7026"/>
        <a:ext cx="1496478" cy="977380"/>
      </dsp:txXfrm>
    </dsp:sp>
    <dsp:sp modelId="{6BEB96AB-5069-4522-8BFE-22AE1E1907A1}">
      <dsp:nvSpPr>
        <dsp:cNvPr id="0" name=""/>
        <dsp:cNvSpPr/>
      </dsp:nvSpPr>
      <dsp:spPr>
        <a:xfrm>
          <a:off x="6973622" y="1041340"/>
          <a:ext cx="4048965" cy="415278"/>
        </a:xfrm>
        <a:custGeom>
          <a:avLst/>
          <a:gdLst/>
          <a:ahLst/>
          <a:cxnLst/>
          <a:rect l="0" t="0" r="0" b="0"/>
          <a:pathLst>
            <a:path>
              <a:moveTo>
                <a:pt x="0" y="0"/>
              </a:moveTo>
              <a:lnTo>
                <a:pt x="0" y="207639"/>
              </a:lnTo>
              <a:lnTo>
                <a:pt x="4048965" y="207639"/>
              </a:lnTo>
              <a:lnTo>
                <a:pt x="4048965" y="415278"/>
              </a:lnTo>
            </a:path>
          </a:pathLst>
        </a:custGeom>
        <a:noFill/>
        <a:ln w="25400" cap="flat"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10243940" y="1456618"/>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7026"/>
        <a:ext cx="1496478" cy="977380"/>
      </dsp:txXfrm>
    </dsp:sp>
    <dsp:sp modelId="{29F63BC1-C5FC-44AA-8F97-ECEF56FF0ECF}">
      <dsp:nvSpPr>
        <dsp:cNvPr id="0" name=""/>
        <dsp:cNvSpPr/>
      </dsp:nvSpPr>
      <dsp:spPr>
        <a:xfrm>
          <a:off x="10976867" y="2494814"/>
          <a:ext cx="91440" cy="415278"/>
        </a:xfrm>
        <a:custGeom>
          <a:avLst/>
          <a:gdLst/>
          <a:ahLst/>
          <a:cxnLst/>
          <a:rect l="0" t="0" r="0" b="0"/>
          <a:pathLst>
            <a:path>
              <a:moveTo>
                <a:pt x="45720" y="0"/>
              </a:moveTo>
              <a:lnTo>
                <a:pt x="45720" y="415278"/>
              </a:lnTo>
            </a:path>
          </a:pathLst>
        </a:custGeom>
        <a:noFill/>
        <a:ln w="25400" cap="flat" cmpd="sng" algn="ctr">
          <a:solidFill>
            <a:schemeClr val="accent5">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10243940" y="2910093"/>
          <a:ext cx="1557294" cy="1038196"/>
        </a:xfrm>
        <a:prstGeom prst="roundRect">
          <a:avLst>
            <a:gd name="adj" fmla="val 10000"/>
          </a:avLst>
        </a:prstGeom>
        <a:solidFill>
          <a:schemeClr val="accent6">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40501"/>
        <a:ext cx="1496478" cy="9773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sql/relational-databases/accelerated-database-recovery-management?view=sql-server-ver1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base/sql-database-accelerated-database-recover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4/9/2021 9:34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8272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4/9/2021 9:34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5204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4/9/2021 9:34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851516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b="0" i="0" u="none" strike="noStrike"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4/9/2021 9:34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3484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rId3"/>
              </a:rPr>
              <a:t>https://docs.microsoft.com/en-us/sql/relational-databases/accelerated-database-recovery-management?view=sql-server-ver15</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4/9/2021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31810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120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4/9/2021 9:34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47783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18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753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4/9/2021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56762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starts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4/9/2021 9:34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Whole quote: </a:t>
            </a:r>
          </a:p>
          <a:p>
            <a:pPr marL="0" indent="0">
              <a:buNone/>
            </a:pPr>
            <a:endParaRPr lang="en-US" sz="900">
              <a:solidFill>
                <a:prstClr val="white"/>
              </a:solidFill>
              <a:cs typeface="+mn-cs"/>
            </a:endParaRPr>
          </a:p>
          <a:p>
            <a:pPr marL="0" indent="0">
              <a:buNone/>
            </a:pPr>
            <a:r>
              <a:rPr lang="en-US" sz="90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a:solidFill>
                  <a:prstClr val="white"/>
                </a:solidFill>
                <a:latin typeface="Segoe UI Light" pitchFamily="34" charset="0"/>
                <a:ea typeface="+mn-ea"/>
                <a:cs typeface="+mn-cs"/>
              </a:rPr>
              <a:t>René Balzano, Founder and CEO, Balzano</a:t>
            </a:r>
            <a:endParaRPr lang="en-US" sz="800">
              <a:solidFill>
                <a:schemeClr val="bg1"/>
              </a:solidFill>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4F68BAF-205D-48E7-B075-899FFAEA8B9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896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74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214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839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067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97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602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32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592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18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3035895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192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165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73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406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66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purpose of </a:t>
            </a:r>
            <a:r>
              <a:rPr lang="en-US" dirty="0" err="1"/>
              <a:t>tempdb</a:t>
            </a:r>
            <a:r>
              <a:rPr lang="en-US" dirty="0"/>
              <a:t> is in the name – temporary storage.  It’s used by all sorts of things that need some scratch space, particularly things that don’t fit in memory and need to spill to disk.  For the most part, it’s information that we only need to store for a short period of time – just until we’re ready to read it back into memory.</a:t>
            </a:r>
          </a:p>
          <a:p>
            <a:endParaRPr lang="en-US" dirty="0"/>
          </a:p>
          <a:p>
            <a:r>
              <a:rPr lang="en-US" dirty="0"/>
              <a:t>You might be wondering what makes </a:t>
            </a:r>
            <a:r>
              <a:rPr lang="en-US" dirty="0" err="1"/>
              <a:t>tempdb</a:t>
            </a:r>
            <a:r>
              <a:rPr lang="en-US" dirty="0"/>
              <a:t> such a big deal?  Why is everyone so worried about it? Isn’t it just a regular database like all the others on the server?</a:t>
            </a:r>
          </a:p>
          <a:p>
            <a:endParaRPr lang="en-US" dirty="0"/>
          </a:p>
          <a:p>
            <a:r>
              <a:rPr lang="en-US" dirty="0"/>
              <a:t>The answer is yes.  And no.  At it’s core, </a:t>
            </a:r>
            <a:r>
              <a:rPr lang="en-US" dirty="0" err="1"/>
              <a:t>tempdb</a:t>
            </a:r>
            <a:r>
              <a:rPr lang="en-US" dirty="0"/>
              <a:t> is just another database on the server, pretty much the same as all your user databases.  One of the big differences with </a:t>
            </a:r>
            <a:r>
              <a:rPr lang="en-US" dirty="0" err="1"/>
              <a:t>tempdb</a:t>
            </a:r>
            <a:r>
              <a:rPr lang="en-US" dirty="0"/>
              <a:t> is that it’s not durable.  Every time you restart SQL Server, it gets re-created from scratch based on the configuration it had before the service was stopped.  Since it’s not durable, all the transactions are minimally logged, just enough so that we can rollback any transactions that involve temporary objects.  The big difference with </a:t>
            </a:r>
            <a:r>
              <a:rPr lang="en-US" dirty="0" err="1"/>
              <a:t>tempdb</a:t>
            </a:r>
            <a:r>
              <a:rPr lang="en-US" dirty="0"/>
              <a:t> is the workload.  Because of it’s transient nature, objects in </a:t>
            </a:r>
            <a:r>
              <a:rPr lang="en-US" dirty="0" err="1"/>
              <a:t>tempdb</a:t>
            </a:r>
            <a:r>
              <a:rPr lang="en-US" dirty="0"/>
              <a:t> are CONSTANTLY being created and destroyed on the fly.  It’s a very different pattern than you see with your user databases for the most part.  In “regular” databases, the tables and indexes get created up front and only the data changes over time.  You might have a few new tables added or old tables removed once in a while, but this doesn’t happen frequently, and certainly not several times a second.  Because of this unique workload, </a:t>
            </a:r>
            <a:r>
              <a:rPr lang="en-US" dirty="0" err="1"/>
              <a:t>tempdb</a:t>
            </a:r>
            <a:r>
              <a:rPr lang="en-US" dirty="0"/>
              <a:t> experiences stresses and strains that other databases on the server do not. </a:t>
            </a:r>
          </a:p>
          <a:p>
            <a:endParaRPr lang="en-US" dirty="0"/>
          </a:p>
          <a:p>
            <a:r>
              <a:rPr lang="en-US" dirty="0"/>
              <a:t>But that doesn’t completely answer the question.  If the data is only stored for a short period of time, and the whole thing gets thrown away on restart, why is it so important?  The reason is performance.   </a:t>
            </a:r>
            <a:r>
              <a:rPr lang="en-US" dirty="0" err="1"/>
              <a:t>Tempdb</a:t>
            </a:r>
            <a:r>
              <a:rPr lang="en-US" dirty="0"/>
              <a:t> is primarily being used to store things that we would normally want to keep in memory, but that won’t fit for whatever reason.  This means we need the access to be fast.  Any delays that are experienced in </a:t>
            </a:r>
            <a:r>
              <a:rPr lang="en-US" dirty="0" err="1"/>
              <a:t>tempdb</a:t>
            </a:r>
            <a:r>
              <a:rPr lang="en-US" dirty="0"/>
              <a:t> can have wide-ranging implications on the instance.  It’s also used to store things like temporary query results, so again, we need it to be fast or it’s gong to slow down our queries.  Given that it’s in the critical path for performance, and it has unique contention points because of the workload, it requires special care.  Both on your part with configuration, and on our part in optimizing the code as best we can.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3051749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Object Allocation Contention</a:t>
            </a:r>
            <a:br>
              <a:rPr lang="en-US" dirty="0"/>
            </a:br>
            <a:r>
              <a:rPr lang="en-US" dirty="0"/>
              <a:t>This type of contention happens when SQL Server is searching for space to store a new object in a database, or when it needs to deallocate space that has been allocated to an object. The metadata pages used to track these allocations are called PFS and GAM pages. When there are a large number of concurrent threads allocating space in the same database file, you will see PAGELATCH waits on these pages in memory. </a:t>
            </a:r>
          </a:p>
          <a:p>
            <a:pPr marL="171450" indent="-171450">
              <a:buFont typeface="Arial" panose="020B0604020202020204" pitchFamily="34" charset="0"/>
              <a:buChar char="•"/>
            </a:pPr>
            <a:r>
              <a:rPr lang="en-US" b="1" dirty="0"/>
              <a:t>Metadata Contention</a:t>
            </a:r>
            <a:br>
              <a:rPr lang="en-US" dirty="0"/>
            </a:br>
            <a:r>
              <a:rPr lang="en-US" dirty="0"/>
              <a:t>This type of contention occurs when multiple concurrent threads are attempting to modify the metadata associated with </a:t>
            </a:r>
            <a:r>
              <a:rPr lang="en-US" dirty="0" err="1"/>
              <a:t>tempdb</a:t>
            </a:r>
            <a:r>
              <a:rPr lang="en-US" dirty="0"/>
              <a:t> objects at the same time. This happens whenever we need to modify the definition of an object (such as adding an index, dropping or otherwise altering a table). This type of contention manifests as PAGELATCH contention on database pages associated with system object such as </a:t>
            </a:r>
            <a:r>
              <a:rPr lang="en-US" dirty="0" err="1"/>
              <a:t>sysobjvalues</a:t>
            </a:r>
            <a:r>
              <a:rPr lang="en-US" dirty="0"/>
              <a:t>.</a:t>
            </a:r>
          </a:p>
          <a:p>
            <a:pPr marL="171450" indent="-171450">
              <a:buFont typeface="Arial" panose="020B0604020202020204" pitchFamily="34" charset="0"/>
              <a:buChar char="•"/>
            </a:pPr>
            <a:r>
              <a:rPr lang="en-US" b="1" dirty="0"/>
              <a:t>Temp Table Cache Contention</a:t>
            </a:r>
            <a:br>
              <a:rPr lang="en-US" b="1" dirty="0"/>
            </a:br>
            <a:r>
              <a:rPr lang="en-US" b="0" dirty="0"/>
              <a:t>Temp table caching was introduced in SQL Server 2005 in order to help avoid metadata contention. As the amount of RAM and the number of CPUs in a system grows, the size of the cache and the number of concurrent threads accessing the cache grows, which can introduce slowness in cache access as well as contention for the memory object associated with the cache. This can manifest in two different ways: CMEMTHREAD waits and SOS_CACHESTORE spinlock waits.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3051749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388425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3472659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4/9/2021 9:34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66009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242803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4/9/2021 9:34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885002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Analysis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Forward scan of the transaction log from the beginning of the last successful checkpoint (or the oldest dirty page LSN) until the end, to determine the state of each transaction at the time SQL Server stopped.</a:t>
            </a:r>
          </a:p>
          <a:p>
            <a:r>
              <a:rPr lang="en-US" sz="900" b="1" i="0" kern="1200" dirty="0">
                <a:solidFill>
                  <a:schemeClr val="tx1"/>
                </a:solidFill>
                <a:effectLst/>
                <a:latin typeface="Segoe UI Light" pitchFamily="34" charset="0"/>
                <a:ea typeface="+mn-ea"/>
                <a:cs typeface="+mn-cs"/>
              </a:rPr>
              <a:t>Redo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Forward scan of the transaction log from the oldest uncommitted transaction until the end, to bring the database to the state it was at the time of the crash by redoing all committed operations.</a:t>
            </a:r>
          </a:p>
          <a:p>
            <a:r>
              <a:rPr lang="en-US" sz="900" b="1" i="0" kern="1200" dirty="0">
                <a:solidFill>
                  <a:schemeClr val="tx1"/>
                </a:solidFill>
                <a:effectLst/>
                <a:latin typeface="Segoe UI Light" pitchFamily="34" charset="0"/>
                <a:ea typeface="+mn-ea"/>
                <a:cs typeface="+mn-cs"/>
              </a:rPr>
              <a:t>Undo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each transaction that was active as of the time of the crash, traverses the log backwards, undoing the operations that this transaction performed.</a:t>
            </a:r>
          </a:p>
          <a:p>
            <a:endParaRPr lang="en-US" dirty="0"/>
          </a:p>
          <a:p>
            <a:r>
              <a:rPr lang="en-US" dirty="0">
                <a:hlinkClick r:id="rId3"/>
              </a:rPr>
              <a:t>https://docs.microsoft.com/en-us/azure/sql-database/sql-database-accelerated-database-recovery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4/9/2021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353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4/9/2021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39763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Analysis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process remains the same as today with the addition of reconstructing sLog and copying log records for non-versioned operations.</a:t>
            </a:r>
          </a:p>
          <a:p>
            <a:r>
              <a:rPr lang="en-US" sz="900" b="1" i="0" kern="1200" dirty="0">
                <a:solidFill>
                  <a:schemeClr val="tx1"/>
                </a:solidFill>
                <a:effectLst/>
                <a:latin typeface="Segoe UI Light" pitchFamily="34" charset="0"/>
                <a:ea typeface="+mn-ea"/>
                <a:cs typeface="+mn-cs"/>
              </a:rPr>
              <a:t>Redo</a:t>
            </a:r>
            <a:r>
              <a:rPr lang="en-US" sz="900" b="0" i="0" kern="1200" dirty="0">
                <a:solidFill>
                  <a:schemeClr val="tx1"/>
                </a:solidFill>
                <a:effectLst/>
                <a:latin typeface="Segoe UI Light" pitchFamily="34" charset="0"/>
                <a:ea typeface="+mn-ea"/>
                <a:cs typeface="+mn-cs"/>
              </a:rPr>
              <a:t> phase</a:t>
            </a:r>
          </a:p>
          <a:p>
            <a:r>
              <a:rPr lang="en-US" sz="900" b="0" i="0" kern="1200" dirty="0">
                <a:solidFill>
                  <a:schemeClr val="tx1"/>
                </a:solidFill>
                <a:effectLst/>
                <a:latin typeface="Segoe UI Light" pitchFamily="34" charset="0"/>
                <a:ea typeface="+mn-ea"/>
                <a:cs typeface="+mn-cs"/>
              </a:rPr>
              <a:t>Broken into two phases (P)</a:t>
            </a:r>
          </a:p>
          <a:p>
            <a:pPr lvl="1"/>
            <a:r>
              <a:rPr lang="en-US" sz="900" b="0" i="0" kern="1200" dirty="0">
                <a:solidFill>
                  <a:schemeClr val="tx1"/>
                </a:solidFill>
                <a:effectLst/>
                <a:latin typeface="Segoe UI Light" pitchFamily="34" charset="0"/>
                <a:ea typeface="+mn-ea"/>
                <a:cs typeface="+mn-cs"/>
              </a:rPr>
              <a:t>Phase 1</a:t>
            </a:r>
          </a:p>
          <a:p>
            <a:pPr lvl="1"/>
            <a:r>
              <a:rPr lang="en-US" sz="900" b="0" i="0" kern="1200" dirty="0">
                <a:solidFill>
                  <a:schemeClr val="tx1"/>
                </a:solidFill>
                <a:effectLst/>
                <a:latin typeface="Segoe UI Light" pitchFamily="34" charset="0"/>
                <a:ea typeface="+mn-ea"/>
                <a:cs typeface="+mn-cs"/>
              </a:rPr>
              <a:t>Redo from sLog (oldest uncommitted transaction up to last checkpoint). Redo is a fast operation as it only needs to process a few records from the sLog.</a:t>
            </a:r>
          </a:p>
          <a:p>
            <a:pPr lvl="1"/>
            <a:r>
              <a:rPr lang="en-US" sz="900" b="0" i="0" kern="1200" dirty="0">
                <a:solidFill>
                  <a:schemeClr val="tx1"/>
                </a:solidFill>
                <a:effectLst/>
                <a:latin typeface="Segoe UI Light" pitchFamily="34" charset="0"/>
                <a:ea typeface="+mn-ea"/>
                <a:cs typeface="+mn-cs"/>
              </a:rPr>
              <a:t>Phase 2</a:t>
            </a:r>
          </a:p>
          <a:p>
            <a:pPr lvl="1"/>
            <a:r>
              <a:rPr lang="en-US" sz="900" b="0" i="0" kern="1200" dirty="0">
                <a:solidFill>
                  <a:schemeClr val="tx1"/>
                </a:solidFill>
                <a:effectLst/>
                <a:latin typeface="Segoe UI Light" pitchFamily="34" charset="0"/>
                <a:ea typeface="+mn-ea"/>
                <a:cs typeface="+mn-cs"/>
              </a:rPr>
              <a:t>Redo from Transaction Log starts from last checkpoint (instead of oldest uncommitted transaction)</a:t>
            </a:r>
          </a:p>
          <a:p>
            <a:r>
              <a:rPr lang="en-US" sz="900" b="1" i="0" kern="1200" dirty="0">
                <a:solidFill>
                  <a:schemeClr val="tx1"/>
                </a:solidFill>
                <a:effectLst/>
                <a:latin typeface="Segoe UI Light" pitchFamily="34" charset="0"/>
                <a:ea typeface="+mn-ea"/>
                <a:cs typeface="+mn-cs"/>
              </a:rPr>
              <a:t>Undo phase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Undo phase with ADR completes almost instantaneously by using sLog to undo non-versioned operations and Persisted Version Store (PVS) with Logical Revert to perform row level version-based Undo.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hlinkClick r:id="" action="ppaction://noaction"/>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 action="ppaction://noaction"/>
              </a:rPr>
              <a:t>https://docs.microsoft.com/en-us/azure/sql-database/sql-database-accelerated-database-recovery</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pPr/>
              <a:t>4/9/2021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0825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9006500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099670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21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14" y="0"/>
            <a:ext cx="12448814" cy="6989885"/>
          </a:xfrm>
          <a:prstGeom prst="rect">
            <a:avLst/>
          </a:prstGeom>
        </p:spPr>
      </p:pic>
      <p:sp>
        <p:nvSpPr>
          <p:cNvPr id="10" name="Rectangle 9"/>
          <p:cNvSpPr/>
          <p:nvPr userDrawn="1"/>
        </p:nvSpPr>
        <p:spPr bwMode="auto">
          <a:xfrm>
            <a:off x="-87923" y="3"/>
            <a:ext cx="9270023" cy="6854391"/>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0" rIns="0" bIns="46620" numCol="1" rtlCol="0" anchor="ctr" anchorCtr="0" compatLnSpc="1">
            <a:prstTxWarp prst="textNoShape">
              <a:avLst/>
            </a:prstTxWarp>
          </a:bodyPr>
          <a:lstStyle/>
          <a:p>
            <a:pPr algn="ctr" defTabSz="9136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userDrawn="1"/>
        </p:nvSpPr>
        <p:spPr bwMode="auto">
          <a:xfrm>
            <a:off x="22352" y="1350387"/>
            <a:ext cx="12206593" cy="3642658"/>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69305" y="1404307"/>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69305" y="319993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3164028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0933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4/9/2021</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20821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358250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049617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7683" y="3436157"/>
            <a:ext cx="6276531" cy="1793104"/>
          </a:xfrm>
          <a:prstGeom prst="rect">
            <a:avLst/>
          </a:prstGeo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pic>
        <p:nvPicPr>
          <p:cNvPr id="4" name="Picture 3" descr="A picture containing bridge, water, light&#10;&#10;Description automatically generated">
            <a:extLst>
              <a:ext uri="{FF2B5EF4-FFF2-40B4-BE49-F238E27FC236}">
                <a16:creationId xmlns:a16="http://schemas.microsoft.com/office/drawing/2014/main" id="{80C823BC-3C70-4E25-8C60-5F08CB2341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924"/>
            <a:ext cx="12192000" cy="6889924"/>
          </a:xfrm>
          <a:prstGeom prst="rect">
            <a:avLst/>
          </a:prstGeom>
        </p:spPr>
      </p:pic>
      <p:sp>
        <p:nvSpPr>
          <p:cNvPr id="3" name="Rectangle 2">
            <a:extLst>
              <a:ext uri="{FF2B5EF4-FFF2-40B4-BE49-F238E27FC236}">
                <a16:creationId xmlns:a16="http://schemas.microsoft.com/office/drawing/2014/main" id="{42831091-A48F-48BB-AD7D-E929D0C062C1}"/>
              </a:ext>
            </a:extLst>
          </p:cNvPr>
          <p:cNvSpPr/>
          <p:nvPr userDrawn="1"/>
        </p:nvSpPr>
        <p:spPr>
          <a:xfrm>
            <a:off x="0" y="2698812"/>
            <a:ext cx="3870664" cy="41591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174A23-19F6-4907-A7F6-4B2A1ECCF589}"/>
              </a:ext>
            </a:extLst>
          </p:cNvPr>
          <p:cNvSpPr/>
          <p:nvPr userDrawn="1"/>
        </p:nvSpPr>
        <p:spPr>
          <a:xfrm rot="5400000">
            <a:off x="1529920" y="2621130"/>
            <a:ext cx="2684755" cy="5744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5FB3BA-7A26-4890-A55F-398A4768CE1F}"/>
              </a:ext>
            </a:extLst>
          </p:cNvPr>
          <p:cNvSpPr/>
          <p:nvPr userDrawn="1"/>
        </p:nvSpPr>
        <p:spPr>
          <a:xfrm>
            <a:off x="1036305" y="3342877"/>
            <a:ext cx="3870664" cy="1793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35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393950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089019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New Features of SQL Server 2019</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98" r:id="rId6"/>
    <p:sldLayoutId id="2147483799" r:id="rId7"/>
    <p:sldLayoutId id="2147484870" r:id="rId8"/>
    <p:sldLayoutId id="2147484871" r:id="rId9"/>
    <p:sldLayoutId id="2147484872" r:id="rId10"/>
    <p:sldLayoutId id="2147484873" r:id="rId11"/>
    <p:sldLayoutId id="2147484874" r:id="rId12"/>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0.xml"/><Relationship Id="rId7" Type="http://schemas.openxmlformats.org/officeDocument/2006/relationships/diagramColors" Target="../diagrams/colors3.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1.xml"/><Relationship Id="rId7" Type="http://schemas.openxmlformats.org/officeDocument/2006/relationships/diagramColors" Target="../diagrams/colors4.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2.xml"/><Relationship Id="rId7" Type="http://schemas.openxmlformats.org/officeDocument/2006/relationships/diagramColors" Target="../diagrams/colors5.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3.xml"/><Relationship Id="rId7" Type="http://schemas.openxmlformats.org/officeDocument/2006/relationships/diagramColors" Target="../diagrams/colors6.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8.png"/><Relationship Id="rId7"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40.jpeg"/><Relationship Id="rId3" Type="http://schemas.openxmlformats.org/officeDocument/2006/relationships/image" Target="../media/image28.png"/><Relationship Id="rId21" Type="http://schemas.openxmlformats.org/officeDocument/2006/relationships/image" Target="../media/image43.png"/><Relationship Id="rId7" Type="http://schemas.openxmlformats.org/officeDocument/2006/relationships/image" Target="../media/image32.png"/><Relationship Id="rId12" Type="http://schemas.openxmlformats.org/officeDocument/2006/relationships/image" Target="../media/image35.png"/><Relationship Id="rId17" Type="http://schemas.openxmlformats.org/officeDocument/2006/relationships/image" Target="../media/image39.jpeg"/><Relationship Id="rId2" Type="http://schemas.openxmlformats.org/officeDocument/2006/relationships/notesSlide" Target="../notesSlides/notesSlide20.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31.png"/><Relationship Id="rId11" Type="http://schemas.microsoft.com/office/2007/relationships/hdphoto" Target="../media/hdphoto2.wdp"/><Relationship Id="rId5" Type="http://schemas.openxmlformats.org/officeDocument/2006/relationships/image" Target="../media/image30.png"/><Relationship Id="rId15" Type="http://schemas.openxmlformats.org/officeDocument/2006/relationships/image" Target="../media/image37.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6.png"/><Relationship Id="rId22"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4.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hyperlink" Target="https://aka.ms/sql2019learning" TargetMode="External"/><Relationship Id="rId11" Type="http://schemas.openxmlformats.org/officeDocument/2006/relationships/image" Target="../media/image11.tif"/><Relationship Id="rId5" Type="http://schemas.openxmlformats.org/officeDocument/2006/relationships/hyperlink" Target="https://aka.ms/SQL2019Notebooks" TargetMode="External"/><Relationship Id="rId10" Type="http://schemas.openxmlformats.org/officeDocument/2006/relationships/hyperlink" Target="https://aka.ms/sql2019book" TargetMode="External"/><Relationship Id="rId4" Type="http://schemas.openxmlformats.org/officeDocument/2006/relationships/hyperlink" Target="https://aka.ms/sqlworkshops" TargetMode="External"/><Relationship Id="rId9" Type="http://schemas.openxmlformats.org/officeDocument/2006/relationships/hyperlink" Target="https://aka.ms/SQLShortcut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aka.ms/sql2019learning" TargetMode="External"/><Relationship Id="rId11" Type="http://schemas.openxmlformats.org/officeDocument/2006/relationships/image" Target="../media/image11.tif"/><Relationship Id="rId5" Type="http://schemas.openxmlformats.org/officeDocument/2006/relationships/hyperlink" Target="https://aka.ms/SQL2019Notebooks" TargetMode="External"/><Relationship Id="rId10" Type="http://schemas.openxmlformats.org/officeDocument/2006/relationships/hyperlink" Target="https://aka.ms/sql2019book" TargetMode="External"/><Relationship Id="rId4" Type="http://schemas.openxmlformats.org/officeDocument/2006/relationships/hyperlink" Target="https://aka.ms/sqlworkshops" TargetMode="External"/><Relationship Id="rId9" Type="http://schemas.openxmlformats.org/officeDocument/2006/relationships/hyperlink" Target="https://aka.ms/SQLShortcut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sql/sql-server/what-s-new-in-sql-server-2016?view=sql-server-ver15"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sql/sql-server/what-s-new-in-sql-server-2017"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sql/sql-server/what-s-new-in-sql-server-2019"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32697" y="3429000"/>
            <a:ext cx="6276531" cy="1793104"/>
          </a:xfrm>
        </p:spPr>
        <p:txBody>
          <a:bodyPr/>
          <a:lstStyle/>
          <a:p>
            <a:pPr>
              <a:lnSpc>
                <a:spcPct val="100000"/>
              </a:lnSpc>
              <a:spcBef>
                <a:spcPts val="600"/>
              </a:spcBef>
            </a:pPr>
            <a:r>
              <a:rPr lang="en-US" dirty="0"/>
              <a:t>New Features </a:t>
            </a:r>
            <a:br>
              <a:rPr lang="en-US" dirty="0"/>
            </a:br>
            <a:r>
              <a:rPr lang="en-US" dirty="0"/>
              <a:t>SQL Server 2019</a:t>
            </a:r>
            <a:br>
              <a:rPr lang="en-US" dirty="0"/>
            </a:br>
            <a:br>
              <a:rPr lang="en-US" dirty="0"/>
            </a:br>
            <a:r>
              <a:rPr lang="en-US" dirty="0"/>
              <a:t>John Deardurff</a:t>
            </a:r>
            <a:br>
              <a:rPr lang="en-US" dirty="0"/>
            </a:br>
            <a:br>
              <a:rPr lang="en-US" dirty="0"/>
            </a:br>
            <a:endParaRPr lang="en-US" dirty="0"/>
          </a:p>
        </p:txBody>
      </p:sp>
    </p:spTree>
    <p:extLst>
      <p:ext uri="{BB962C8B-B14F-4D97-AF65-F5344CB8AC3E}">
        <p14:creationId xmlns:p14="http://schemas.microsoft.com/office/powerpoint/2010/main" val="37237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10482" y="3717628"/>
            <a:ext cx="6276531" cy="1793104"/>
          </a:xfrm>
        </p:spPr>
        <p:txBody>
          <a:bodyPr/>
          <a:lstStyle/>
          <a:p>
            <a:pPr>
              <a:lnSpc>
                <a:spcPct val="100000"/>
              </a:lnSpc>
              <a:spcBef>
                <a:spcPts val="600"/>
              </a:spcBef>
              <a:spcAft>
                <a:spcPts val="600"/>
              </a:spcAft>
            </a:pPr>
            <a:r>
              <a:rPr lang="en-US" sz="4000" dirty="0"/>
              <a:t>Lesson 2</a:t>
            </a:r>
            <a:br>
              <a:rPr lang="en-US" sz="4000" dirty="0"/>
            </a:br>
            <a:br>
              <a:rPr lang="en-US" sz="4000" dirty="0"/>
            </a:br>
            <a:r>
              <a:rPr lang="en-US" sz="4000" dirty="0"/>
              <a:t>Accelerated </a:t>
            </a:r>
            <a:br>
              <a:rPr lang="en-US" sz="4000" dirty="0"/>
            </a:br>
            <a:r>
              <a:rPr lang="en-US" sz="4000" dirty="0"/>
              <a:t>Database Recovery</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59504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Accelerated Database Recovery</a:t>
            </a:r>
          </a:p>
        </p:txBody>
      </p:sp>
      <p:graphicFrame>
        <p:nvGraphicFramePr>
          <p:cNvPr id="3" name="Diagram 2">
            <a:extLst>
              <a:ext uri="{FF2B5EF4-FFF2-40B4-BE49-F238E27FC236}">
                <a16:creationId xmlns:a16="http://schemas.microsoft.com/office/drawing/2014/main" id="{04FE94B3-2942-4C8F-AFA7-2806E4985D6C}"/>
              </a:ext>
            </a:extLst>
          </p:cNvPr>
          <p:cNvGraphicFramePr/>
          <p:nvPr>
            <p:extLst>
              <p:ext uri="{D42A27DB-BD31-4B8C-83A1-F6EECF244321}">
                <p14:modId xmlns:p14="http://schemas.microsoft.com/office/powerpoint/2010/main" val="2220173218"/>
              </p:ext>
            </p:extLst>
          </p:nvPr>
        </p:nvGraphicFramePr>
        <p:xfrm>
          <a:off x="371475" y="1133475"/>
          <a:ext cx="11372850" cy="5004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2454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a:xfrm>
            <a:off x="269241" y="289957"/>
            <a:ext cx="11655840" cy="899537"/>
          </a:xfrm>
        </p:spPr>
        <p:txBody>
          <a:bodyPr/>
          <a:lstStyle/>
          <a:p>
            <a:r>
              <a:rPr lang="en-US" dirty="0">
                <a:solidFill>
                  <a:schemeClr val="accent5"/>
                </a:solidFill>
              </a:rPr>
              <a:t>Current Database Recovery Process</a:t>
            </a:r>
          </a:p>
        </p:txBody>
      </p:sp>
      <p:sp>
        <p:nvSpPr>
          <p:cNvPr id="146" name="Content Placeholder 2"/>
          <p:cNvSpPr txBox="1">
            <a:spLocks/>
          </p:cNvSpPr>
          <p:nvPr/>
        </p:nvSpPr>
        <p:spPr>
          <a:xfrm>
            <a:off x="298809" y="1121018"/>
            <a:ext cx="11055906" cy="48556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3921" dirty="0"/>
          </a:p>
        </p:txBody>
      </p:sp>
      <p:grpSp>
        <p:nvGrpSpPr>
          <p:cNvPr id="2" name="Group 1">
            <a:extLst>
              <a:ext uri="{FF2B5EF4-FFF2-40B4-BE49-F238E27FC236}">
                <a16:creationId xmlns:a16="http://schemas.microsoft.com/office/drawing/2014/main" id="{752A99C9-18AA-42CB-A365-8881CB523B20}"/>
              </a:ext>
            </a:extLst>
          </p:cNvPr>
          <p:cNvGrpSpPr/>
          <p:nvPr/>
        </p:nvGrpSpPr>
        <p:grpSpPr>
          <a:xfrm>
            <a:off x="148995" y="1257301"/>
            <a:ext cx="11894009" cy="4719351"/>
            <a:chOff x="269241" y="1628789"/>
            <a:chExt cx="11894009" cy="3908567"/>
          </a:xfrm>
        </p:grpSpPr>
        <p:grpSp>
          <p:nvGrpSpPr>
            <p:cNvPr id="86" name="Group 85">
              <a:extLst>
                <a:ext uri="{FF2B5EF4-FFF2-40B4-BE49-F238E27FC236}">
                  <a16:creationId xmlns:a16="http://schemas.microsoft.com/office/drawing/2014/main" id="{7CD78DB4-A8F6-4735-A50A-B782E6C46E19}"/>
                </a:ext>
              </a:extLst>
            </p:cNvPr>
            <p:cNvGrpSpPr/>
            <p:nvPr/>
          </p:nvGrpSpPr>
          <p:grpSpPr>
            <a:xfrm>
              <a:off x="269241" y="1708566"/>
              <a:ext cx="6685373" cy="3828790"/>
              <a:chOff x="-69680" y="2574763"/>
              <a:chExt cx="7345910" cy="3833546"/>
            </a:xfrm>
          </p:grpSpPr>
          <p:sp>
            <p:nvSpPr>
              <p:cNvPr id="87" name="TextBox 86">
                <a:extLst>
                  <a:ext uri="{FF2B5EF4-FFF2-40B4-BE49-F238E27FC236}">
                    <a16:creationId xmlns:a16="http://schemas.microsoft.com/office/drawing/2014/main" id="{A6EA73C0-74B2-47E7-B13B-51358EA3EA79}"/>
                  </a:ext>
                </a:extLst>
              </p:cNvPr>
              <p:cNvSpPr txBox="1"/>
              <p:nvPr/>
            </p:nvSpPr>
            <p:spPr>
              <a:xfrm>
                <a:off x="-69680" y="5565886"/>
                <a:ext cx="765239" cy="627490"/>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Log</a:t>
                </a:r>
              </a:p>
              <a:p>
                <a:pPr algn="ctr" defTabSz="1195122"/>
                <a:r>
                  <a:rPr lang="en-US" sz="1742" dirty="0">
                    <a:latin typeface="Segoe UI Light" panose="020B0502040204020203" pitchFamily="34" charset="0"/>
                    <a:cs typeface="Segoe UI Light" panose="020B0502040204020203" pitchFamily="34" charset="0"/>
                  </a:rPr>
                  <a:t>Start</a:t>
                </a:r>
              </a:p>
            </p:txBody>
          </p:sp>
          <p:grpSp>
            <p:nvGrpSpPr>
              <p:cNvPr id="88" name="Group 87">
                <a:extLst>
                  <a:ext uri="{FF2B5EF4-FFF2-40B4-BE49-F238E27FC236}">
                    <a16:creationId xmlns:a16="http://schemas.microsoft.com/office/drawing/2014/main" id="{6E98B50F-E50A-40EF-9400-133603F1A596}"/>
                  </a:ext>
                </a:extLst>
              </p:cNvPr>
              <p:cNvGrpSpPr/>
              <p:nvPr/>
            </p:nvGrpSpPr>
            <p:grpSpPr>
              <a:xfrm>
                <a:off x="290330" y="2574763"/>
                <a:ext cx="6985900" cy="3833546"/>
                <a:chOff x="290330" y="2574763"/>
                <a:chExt cx="6985900" cy="3833546"/>
              </a:xfrm>
            </p:grpSpPr>
            <p:grpSp>
              <p:nvGrpSpPr>
                <p:cNvPr id="89" name="Group 88">
                  <a:extLst>
                    <a:ext uri="{FF2B5EF4-FFF2-40B4-BE49-F238E27FC236}">
                      <a16:creationId xmlns:a16="http://schemas.microsoft.com/office/drawing/2014/main" id="{69D7D29B-1D4D-4882-8CF1-EB21C394CF33}"/>
                    </a:ext>
                  </a:extLst>
                </p:cNvPr>
                <p:cNvGrpSpPr/>
                <p:nvPr/>
              </p:nvGrpSpPr>
              <p:grpSpPr>
                <a:xfrm>
                  <a:off x="791137" y="2574764"/>
                  <a:ext cx="1916989" cy="3833545"/>
                  <a:chOff x="1417305" y="2574764"/>
                  <a:chExt cx="1916989" cy="3833545"/>
                </a:xfrm>
              </p:grpSpPr>
              <p:cxnSp>
                <p:nvCxnSpPr>
                  <p:cNvPr id="114" name="Straight Connector 113">
                    <a:extLst>
                      <a:ext uri="{FF2B5EF4-FFF2-40B4-BE49-F238E27FC236}">
                        <a16:creationId xmlns:a16="http://schemas.microsoft.com/office/drawing/2014/main" id="{ED2D9EAA-4085-482A-8C8E-EECA95BDFA7A}"/>
                      </a:ext>
                    </a:extLst>
                  </p:cNvPr>
                  <p:cNvCxnSpPr>
                    <a:cxnSpLocks/>
                    <a:endCxn id="115" idx="0"/>
                  </p:cNvCxnSpPr>
                  <p:nvPr/>
                </p:nvCxnSpPr>
                <p:spPr>
                  <a:xfrm>
                    <a:off x="2359444" y="2574764"/>
                    <a:ext cx="16356" cy="2991123"/>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DD557D22-FB56-4B12-8D2F-71C4328BA13E}"/>
                      </a:ext>
                    </a:extLst>
                  </p:cNvPr>
                  <p:cNvSpPr txBox="1"/>
                  <p:nvPr/>
                </p:nvSpPr>
                <p:spPr>
                  <a:xfrm>
                    <a:off x="1417305" y="5565887"/>
                    <a:ext cx="1916989" cy="842422"/>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Oldest </a:t>
                    </a:r>
                  </a:p>
                  <a:p>
                    <a:pPr algn="ctr" defTabSz="1195122"/>
                    <a:r>
                      <a:rPr lang="en-US" sz="1742" dirty="0">
                        <a:latin typeface="Segoe UI Light" panose="020B0502040204020203" pitchFamily="34" charset="0"/>
                        <a:cs typeface="Segoe UI Light" panose="020B0502040204020203" pitchFamily="34" charset="0"/>
                      </a:rPr>
                      <a:t>uncommitted Tx</a:t>
                    </a:r>
                  </a:p>
                  <a:p>
                    <a:pPr algn="ctr" defTabSz="1195122"/>
                    <a:r>
                      <a:rPr lang="en-US" sz="1395" dirty="0">
                        <a:latin typeface="Segoe UI Light" panose="020B0502040204020203" pitchFamily="34" charset="0"/>
                        <a:cs typeface="Segoe UI Light" panose="020B0502040204020203" pitchFamily="34" charset="0"/>
                      </a:rPr>
                      <a:t>(XACT_BEGIN_LSN)</a:t>
                    </a:r>
                  </a:p>
                </p:txBody>
              </p:sp>
            </p:grpSp>
            <p:grpSp>
              <p:nvGrpSpPr>
                <p:cNvPr id="90" name="Group 89">
                  <a:extLst>
                    <a:ext uri="{FF2B5EF4-FFF2-40B4-BE49-F238E27FC236}">
                      <a16:creationId xmlns:a16="http://schemas.microsoft.com/office/drawing/2014/main" id="{12DF21EF-7F9B-4EEF-93BA-5185AC4ADA7A}"/>
                    </a:ext>
                  </a:extLst>
                </p:cNvPr>
                <p:cNvGrpSpPr/>
                <p:nvPr/>
              </p:nvGrpSpPr>
              <p:grpSpPr>
                <a:xfrm>
                  <a:off x="4076309" y="2574764"/>
                  <a:ext cx="1674293" cy="3781674"/>
                  <a:chOff x="2630407" y="2574764"/>
                  <a:chExt cx="1674293" cy="3781674"/>
                </a:xfrm>
              </p:grpSpPr>
              <p:cxnSp>
                <p:nvCxnSpPr>
                  <p:cNvPr id="112" name="Straight Connector 111">
                    <a:extLst>
                      <a:ext uri="{FF2B5EF4-FFF2-40B4-BE49-F238E27FC236}">
                        <a16:creationId xmlns:a16="http://schemas.microsoft.com/office/drawing/2014/main" id="{6088FA5D-28B1-41E0-96FE-43346BE663CF}"/>
                      </a:ext>
                    </a:extLst>
                  </p:cNvPr>
                  <p:cNvCxnSpPr>
                    <a:cxnSpLocks/>
                    <a:endCxn id="113" idx="0"/>
                  </p:cNvCxnSpPr>
                  <p:nvPr/>
                </p:nvCxnSpPr>
                <p:spPr>
                  <a:xfrm flipH="1">
                    <a:off x="3467554" y="2574764"/>
                    <a:ext cx="5840" cy="2992749"/>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7A87A8D-2C0F-4F4A-870A-0B5CE19507D5}"/>
                      </a:ext>
                    </a:extLst>
                  </p:cNvPr>
                  <p:cNvSpPr txBox="1"/>
                  <p:nvPr/>
                </p:nvSpPr>
                <p:spPr>
                  <a:xfrm>
                    <a:off x="2630407" y="5567513"/>
                    <a:ext cx="1674293" cy="788925"/>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Checkpoint</a:t>
                    </a:r>
                  </a:p>
                  <a:p>
                    <a:pPr algn="ctr" defTabSz="1195122"/>
                    <a:r>
                      <a:rPr lang="en-US" sz="1395" i="1" dirty="0">
                        <a:latin typeface="Segoe UI Light" panose="020B0502040204020203" pitchFamily="34" charset="0"/>
                        <a:cs typeface="Segoe UI Light" panose="020B0502040204020203" pitchFamily="34" charset="0"/>
                      </a:rPr>
                      <a:t>(or oldest dirty page LSN)</a:t>
                    </a:r>
                  </a:p>
                </p:txBody>
              </p:sp>
            </p:grpSp>
            <p:grpSp>
              <p:nvGrpSpPr>
                <p:cNvPr id="91" name="Group 90">
                  <a:extLst>
                    <a:ext uri="{FF2B5EF4-FFF2-40B4-BE49-F238E27FC236}">
                      <a16:creationId xmlns:a16="http://schemas.microsoft.com/office/drawing/2014/main" id="{185E2EB5-72A4-4697-B5BD-01F17CDB950D}"/>
                    </a:ext>
                  </a:extLst>
                </p:cNvPr>
                <p:cNvGrpSpPr/>
                <p:nvPr/>
              </p:nvGrpSpPr>
              <p:grpSpPr>
                <a:xfrm>
                  <a:off x="6415128" y="2574763"/>
                  <a:ext cx="861102" cy="3620042"/>
                  <a:chOff x="7281502" y="2574763"/>
                  <a:chExt cx="1858656" cy="3620042"/>
                </a:xfrm>
              </p:grpSpPr>
              <p:cxnSp>
                <p:nvCxnSpPr>
                  <p:cNvPr id="110" name="Straight Connector 109">
                    <a:extLst>
                      <a:ext uri="{FF2B5EF4-FFF2-40B4-BE49-F238E27FC236}">
                        <a16:creationId xmlns:a16="http://schemas.microsoft.com/office/drawing/2014/main" id="{BA6DA81E-001F-47BA-821F-E6A42CB54675}"/>
                      </a:ext>
                    </a:extLst>
                  </p:cNvPr>
                  <p:cNvCxnSpPr>
                    <a:cxnSpLocks/>
                    <a:endCxn id="111" idx="0"/>
                  </p:cNvCxnSpPr>
                  <p:nvPr/>
                </p:nvCxnSpPr>
                <p:spPr>
                  <a:xfrm flipH="1">
                    <a:off x="8210831" y="2574763"/>
                    <a:ext cx="2406" cy="2992552"/>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4675B5F-DBB5-4CC0-8E37-D072583817C9}"/>
                      </a:ext>
                    </a:extLst>
                  </p:cNvPr>
                  <p:cNvSpPr txBox="1"/>
                  <p:nvPr/>
                </p:nvSpPr>
                <p:spPr>
                  <a:xfrm>
                    <a:off x="7281502" y="5567315"/>
                    <a:ext cx="1858656" cy="627490"/>
                  </a:xfrm>
                  <a:prstGeom prst="rect">
                    <a:avLst/>
                  </a:prstGeom>
                  <a:noFill/>
                </p:spPr>
                <p:txBody>
                  <a:bodyPr wrap="square" rtlCol="0">
                    <a:spAutoFit/>
                  </a:bodyPr>
                  <a:lstStyle/>
                  <a:p>
                    <a:pPr algn="ctr" defTabSz="1195122"/>
                    <a:r>
                      <a:rPr lang="en-US" sz="1742" dirty="0">
                        <a:latin typeface="Segoe UI Light" panose="020B0502040204020203" pitchFamily="34" charset="0"/>
                        <a:cs typeface="Segoe UI Light" panose="020B0502040204020203" pitchFamily="34" charset="0"/>
                      </a:rPr>
                      <a:t>Log</a:t>
                    </a:r>
                  </a:p>
                  <a:p>
                    <a:pPr algn="ctr" defTabSz="1195122"/>
                    <a:r>
                      <a:rPr lang="en-US" sz="1742" dirty="0">
                        <a:latin typeface="Segoe UI Light" panose="020B0502040204020203" pitchFamily="34" charset="0"/>
                        <a:cs typeface="Segoe UI Light" panose="020B0502040204020203" pitchFamily="34" charset="0"/>
                      </a:rPr>
                      <a:t>End </a:t>
                    </a:r>
                  </a:p>
                </p:txBody>
              </p:sp>
            </p:grpSp>
            <p:grpSp>
              <p:nvGrpSpPr>
                <p:cNvPr id="92" name="Group 91">
                  <a:extLst>
                    <a:ext uri="{FF2B5EF4-FFF2-40B4-BE49-F238E27FC236}">
                      <a16:creationId xmlns:a16="http://schemas.microsoft.com/office/drawing/2014/main" id="{6B1E3B9D-A7B0-429C-A7FB-A1B4EA497E18}"/>
                    </a:ext>
                  </a:extLst>
                </p:cNvPr>
                <p:cNvGrpSpPr/>
                <p:nvPr/>
              </p:nvGrpSpPr>
              <p:grpSpPr>
                <a:xfrm>
                  <a:off x="290330" y="2574763"/>
                  <a:ext cx="6736612" cy="3015563"/>
                  <a:chOff x="290330" y="2574764"/>
                  <a:chExt cx="6736612" cy="3015563"/>
                </a:xfrm>
              </p:grpSpPr>
              <p:cxnSp>
                <p:nvCxnSpPr>
                  <p:cNvPr id="93" name="Straight Arrow Connector 92">
                    <a:extLst>
                      <a:ext uri="{FF2B5EF4-FFF2-40B4-BE49-F238E27FC236}">
                        <a16:creationId xmlns:a16="http://schemas.microsoft.com/office/drawing/2014/main" id="{C3D355E0-AE14-4B2D-963D-2671C422B6F5}"/>
                      </a:ext>
                    </a:extLst>
                  </p:cNvPr>
                  <p:cNvCxnSpPr>
                    <a:cxnSpLocks/>
                    <a:stCxn id="87" idx="0"/>
                  </p:cNvCxnSpPr>
                  <p:nvPr/>
                </p:nvCxnSpPr>
                <p:spPr>
                  <a:xfrm flipV="1">
                    <a:off x="312939" y="2574764"/>
                    <a:ext cx="1" cy="299112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964BE88-E6C1-4DA3-B061-51E1FD8490F4}"/>
                      </a:ext>
                    </a:extLst>
                  </p:cNvPr>
                  <p:cNvCxnSpPr>
                    <a:cxnSpLocks/>
                  </p:cNvCxnSpPr>
                  <p:nvPr/>
                </p:nvCxnSpPr>
                <p:spPr>
                  <a:xfrm>
                    <a:off x="290330" y="5482393"/>
                    <a:ext cx="673661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CB72D02-A53A-4C51-9923-BC81D3ED7348}"/>
                      </a:ext>
                    </a:extLst>
                  </p:cNvPr>
                  <p:cNvGrpSpPr/>
                  <p:nvPr/>
                </p:nvGrpSpPr>
                <p:grpSpPr>
                  <a:xfrm>
                    <a:off x="852364" y="5370967"/>
                    <a:ext cx="5789969" cy="219360"/>
                    <a:chOff x="852364" y="5370967"/>
                    <a:chExt cx="5789969" cy="219360"/>
                  </a:xfrm>
                </p:grpSpPr>
                <p:cxnSp>
                  <p:nvCxnSpPr>
                    <p:cNvPr id="96" name="Straight Connector 95">
                      <a:extLst>
                        <a:ext uri="{FF2B5EF4-FFF2-40B4-BE49-F238E27FC236}">
                          <a16:creationId xmlns:a16="http://schemas.microsoft.com/office/drawing/2014/main" id="{C073378A-6E66-4EEC-9C93-0A4D9072DC2E}"/>
                        </a:ext>
                      </a:extLst>
                    </p:cNvPr>
                    <p:cNvCxnSpPr>
                      <a:cxnSpLocks/>
                    </p:cNvCxnSpPr>
                    <p:nvPr/>
                  </p:nvCxnSpPr>
                  <p:spPr>
                    <a:xfrm>
                      <a:off x="852364"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16B854B-CED9-437E-8D49-38E8989B9F0A}"/>
                        </a:ext>
                      </a:extLst>
                    </p:cNvPr>
                    <p:cNvCxnSpPr>
                      <a:cxnSpLocks/>
                    </p:cNvCxnSpPr>
                    <p:nvPr/>
                  </p:nvCxnSpPr>
                  <p:spPr>
                    <a:xfrm>
                      <a:off x="1036196"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5AFE93C-0CB9-4D15-8CF0-9C8EE22EF614}"/>
                        </a:ext>
                      </a:extLst>
                    </p:cNvPr>
                    <p:cNvCxnSpPr>
                      <a:cxnSpLocks/>
                    </p:cNvCxnSpPr>
                    <p:nvPr/>
                  </p:nvCxnSpPr>
                  <p:spPr>
                    <a:xfrm>
                      <a:off x="1205741"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974961-D769-4AFC-8827-119B0F2E6274}"/>
                        </a:ext>
                      </a:extLst>
                    </p:cNvPr>
                    <p:cNvCxnSpPr>
                      <a:cxnSpLocks/>
                    </p:cNvCxnSpPr>
                    <p:nvPr/>
                  </p:nvCxnSpPr>
                  <p:spPr>
                    <a:xfrm>
                      <a:off x="1606744"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D265278-CDBD-47D5-94FB-EBC83AA9651C}"/>
                        </a:ext>
                      </a:extLst>
                    </p:cNvPr>
                    <p:cNvCxnSpPr>
                      <a:cxnSpLocks/>
                    </p:cNvCxnSpPr>
                    <p:nvPr/>
                  </p:nvCxnSpPr>
                  <p:spPr>
                    <a:xfrm>
                      <a:off x="211135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76D6592-151F-4185-A724-00DA75D5651A}"/>
                        </a:ext>
                      </a:extLst>
                    </p:cNvPr>
                    <p:cNvCxnSpPr>
                      <a:cxnSpLocks/>
                    </p:cNvCxnSpPr>
                    <p:nvPr/>
                  </p:nvCxnSpPr>
                  <p:spPr>
                    <a:xfrm>
                      <a:off x="2498284"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CD1D4D9-E636-40DB-9191-D183E6C49F13}"/>
                        </a:ext>
                      </a:extLst>
                    </p:cNvPr>
                    <p:cNvCxnSpPr>
                      <a:cxnSpLocks/>
                    </p:cNvCxnSpPr>
                    <p:nvPr/>
                  </p:nvCxnSpPr>
                  <p:spPr>
                    <a:xfrm>
                      <a:off x="186677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46123AA-A070-4E8F-813E-8FE524749A90}"/>
                        </a:ext>
                      </a:extLst>
                    </p:cNvPr>
                    <p:cNvCxnSpPr>
                      <a:cxnSpLocks/>
                    </p:cNvCxnSpPr>
                    <p:nvPr/>
                  </p:nvCxnSpPr>
                  <p:spPr>
                    <a:xfrm>
                      <a:off x="330646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5F3266-AE62-47EB-94F0-496BE5A7E0FD}"/>
                        </a:ext>
                      </a:extLst>
                    </p:cNvPr>
                    <p:cNvCxnSpPr>
                      <a:cxnSpLocks/>
                    </p:cNvCxnSpPr>
                    <p:nvPr/>
                  </p:nvCxnSpPr>
                  <p:spPr>
                    <a:xfrm>
                      <a:off x="4362490" y="5377720"/>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2EFDAE-A1AE-4C3B-83BA-0A3EA3456AF9}"/>
                        </a:ext>
                      </a:extLst>
                    </p:cNvPr>
                    <p:cNvCxnSpPr>
                      <a:cxnSpLocks/>
                    </p:cNvCxnSpPr>
                    <p:nvPr/>
                  </p:nvCxnSpPr>
                  <p:spPr>
                    <a:xfrm>
                      <a:off x="4798139" y="5377719"/>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7F835EC-94CA-4553-B2B5-7D4FFB14A865}"/>
                        </a:ext>
                      </a:extLst>
                    </p:cNvPr>
                    <p:cNvCxnSpPr>
                      <a:cxnSpLocks/>
                    </p:cNvCxnSpPr>
                    <p:nvPr/>
                  </p:nvCxnSpPr>
                  <p:spPr>
                    <a:xfrm>
                      <a:off x="5904963"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BD0562B-B84B-494C-8E7A-EEFB075F8A4A}"/>
                        </a:ext>
                      </a:extLst>
                    </p:cNvPr>
                    <p:cNvCxnSpPr>
                      <a:cxnSpLocks/>
                    </p:cNvCxnSpPr>
                    <p:nvPr/>
                  </p:nvCxnSpPr>
                  <p:spPr>
                    <a:xfrm>
                      <a:off x="6642333"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C6E0E4C-031F-4496-BAF3-945182EA433A}"/>
                        </a:ext>
                      </a:extLst>
                    </p:cNvPr>
                    <p:cNvCxnSpPr>
                      <a:cxnSpLocks/>
                    </p:cNvCxnSpPr>
                    <p:nvPr/>
                  </p:nvCxnSpPr>
                  <p:spPr>
                    <a:xfrm>
                      <a:off x="6554588" y="5381164"/>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A322C7A-CBA4-4DD4-AF4E-3868DCFBCA8E}"/>
                        </a:ext>
                      </a:extLst>
                    </p:cNvPr>
                    <p:cNvCxnSpPr>
                      <a:cxnSpLocks/>
                    </p:cNvCxnSpPr>
                    <p:nvPr/>
                  </p:nvCxnSpPr>
                  <p:spPr>
                    <a:xfrm>
                      <a:off x="6312904"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6" name="Group 115">
              <a:extLst>
                <a:ext uri="{FF2B5EF4-FFF2-40B4-BE49-F238E27FC236}">
                  <a16:creationId xmlns:a16="http://schemas.microsoft.com/office/drawing/2014/main" id="{8ED5C942-0990-45F5-8DDC-C4764ED6D38C}"/>
                </a:ext>
              </a:extLst>
            </p:cNvPr>
            <p:cNvGrpSpPr/>
            <p:nvPr/>
          </p:nvGrpSpPr>
          <p:grpSpPr>
            <a:xfrm>
              <a:off x="4608877" y="1628789"/>
              <a:ext cx="7145166" cy="760777"/>
              <a:chOff x="5280316" y="2569753"/>
              <a:chExt cx="4347547" cy="582026"/>
            </a:xfrm>
          </p:grpSpPr>
          <p:grpSp>
            <p:nvGrpSpPr>
              <p:cNvPr id="117" name="Group 116">
                <a:extLst>
                  <a:ext uri="{FF2B5EF4-FFF2-40B4-BE49-F238E27FC236}">
                    <a16:creationId xmlns:a16="http://schemas.microsoft.com/office/drawing/2014/main" id="{8AF52CE2-25BA-4D0F-9461-69938ECD2838}"/>
                  </a:ext>
                </a:extLst>
              </p:cNvPr>
              <p:cNvGrpSpPr/>
              <p:nvPr/>
            </p:nvGrpSpPr>
            <p:grpSpPr>
              <a:xfrm>
                <a:off x="5280316" y="2569753"/>
                <a:ext cx="1299655" cy="360394"/>
                <a:chOff x="2605439" y="2632674"/>
                <a:chExt cx="4524051" cy="360394"/>
              </a:xfrm>
            </p:grpSpPr>
            <p:cxnSp>
              <p:nvCxnSpPr>
                <p:cNvPr id="119" name="Straight Arrow Connector 118">
                  <a:extLst>
                    <a:ext uri="{FF2B5EF4-FFF2-40B4-BE49-F238E27FC236}">
                      <a16:creationId xmlns:a16="http://schemas.microsoft.com/office/drawing/2014/main" id="{75C12637-9051-40A2-88ED-66F5C90C46B8}"/>
                    </a:ext>
                  </a:extLst>
                </p:cNvPr>
                <p:cNvCxnSpPr>
                  <a:cxnSpLocks/>
                </p:cNvCxnSpPr>
                <p:nvPr/>
              </p:nvCxnSpPr>
              <p:spPr>
                <a:xfrm>
                  <a:off x="3026698" y="2993068"/>
                  <a:ext cx="3717157"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A6647D4-457B-4150-B8AB-D9B30932BE16}"/>
                    </a:ext>
                  </a:extLst>
                </p:cNvPr>
                <p:cNvSpPr txBox="1"/>
                <p:nvPr/>
              </p:nvSpPr>
              <p:spPr>
                <a:xfrm>
                  <a:off x="2605439" y="2632674"/>
                  <a:ext cx="4524051" cy="273875"/>
                </a:xfrm>
                <a:prstGeom prst="rect">
                  <a:avLst/>
                </a:prstGeom>
                <a:noFill/>
              </p:spPr>
              <p:txBody>
                <a:bodyPr wrap="square" rtlCol="0">
                  <a:spAutoFit/>
                </a:bodyPr>
                <a:lstStyle/>
                <a:p>
                  <a:pPr algn="ctr" defTabSz="1195122"/>
                  <a:r>
                    <a:rPr lang="en-US" sz="1738" dirty="0">
                      <a:latin typeface="Segoe UI Light" panose="020B0502040204020203" pitchFamily="34" charset="0"/>
                      <a:cs typeface="Segoe UI Light" panose="020B0502040204020203" pitchFamily="34" charset="0"/>
                    </a:rPr>
                    <a:t>Phase 1: </a:t>
                  </a:r>
                  <a:r>
                    <a:rPr lang="en-US" sz="1738" b="1" dirty="0">
                      <a:latin typeface="Segoe UI Light" panose="020B0502040204020203" pitchFamily="34" charset="0"/>
                      <a:cs typeface="Segoe UI Light" panose="020B0502040204020203" pitchFamily="34" charset="0"/>
                    </a:rPr>
                    <a:t>Analysis</a:t>
                  </a:r>
                </a:p>
              </p:txBody>
            </p:sp>
          </p:grpSp>
          <p:sp>
            <p:nvSpPr>
              <p:cNvPr id="118" name="TextBox 117">
                <a:extLst>
                  <a:ext uri="{FF2B5EF4-FFF2-40B4-BE49-F238E27FC236}">
                    <a16:creationId xmlns:a16="http://schemas.microsoft.com/office/drawing/2014/main" id="{FC3FB50A-602E-4F5A-ADC6-91CDE72D0A3B}"/>
                  </a:ext>
                </a:extLst>
              </p:cNvPr>
              <p:cNvSpPr txBox="1"/>
              <p:nvPr/>
            </p:nvSpPr>
            <p:spPr>
              <a:xfrm>
                <a:off x="6595733" y="2651545"/>
                <a:ext cx="3032130" cy="500234"/>
              </a:xfrm>
              <a:prstGeom prst="rect">
                <a:avLst/>
              </a:prstGeom>
              <a:noFill/>
            </p:spPr>
            <p:txBody>
              <a:bodyPr wrap="square" rtlCol="0">
                <a:spAutoFit/>
              </a:bodyPr>
              <a:lstStyle/>
              <a:p>
                <a:pPr defTabSz="1195122"/>
                <a:r>
                  <a:rPr lang="en-US" sz="1830" dirty="0">
                    <a:latin typeface="Segoe UI Light" panose="020B0502040204020203" pitchFamily="34" charset="0"/>
                    <a:cs typeface="Segoe UI Light" panose="020B0502040204020203" pitchFamily="34" charset="0"/>
                  </a:rPr>
                  <a:t>Determines the state of each transaction in the system at the time SQL Server stopped.</a:t>
                </a:r>
              </a:p>
            </p:txBody>
          </p:sp>
        </p:grpSp>
        <p:grpSp>
          <p:nvGrpSpPr>
            <p:cNvPr id="121" name="Group 120">
              <a:extLst>
                <a:ext uri="{FF2B5EF4-FFF2-40B4-BE49-F238E27FC236}">
                  <a16:creationId xmlns:a16="http://schemas.microsoft.com/office/drawing/2014/main" id="{B98D84CA-F56B-4895-BFAB-04E90183C515}"/>
                </a:ext>
              </a:extLst>
            </p:cNvPr>
            <p:cNvGrpSpPr/>
            <p:nvPr/>
          </p:nvGrpSpPr>
          <p:grpSpPr>
            <a:xfrm>
              <a:off x="1910078" y="2429557"/>
              <a:ext cx="9986456" cy="763559"/>
              <a:chOff x="1198595" y="3460211"/>
              <a:chExt cx="7796390" cy="584151"/>
            </a:xfrm>
          </p:grpSpPr>
          <p:grpSp>
            <p:nvGrpSpPr>
              <p:cNvPr id="122" name="Group 121">
                <a:extLst>
                  <a:ext uri="{FF2B5EF4-FFF2-40B4-BE49-F238E27FC236}">
                    <a16:creationId xmlns:a16="http://schemas.microsoft.com/office/drawing/2014/main" id="{27519F2E-D73E-4868-94DC-A3AC1EE87663}"/>
                  </a:ext>
                </a:extLst>
              </p:cNvPr>
              <p:cNvGrpSpPr/>
              <p:nvPr/>
            </p:nvGrpSpPr>
            <p:grpSpPr>
              <a:xfrm>
                <a:off x="1198595" y="3460211"/>
                <a:ext cx="3632347" cy="379006"/>
                <a:chOff x="1226735" y="3394899"/>
                <a:chExt cx="3016081" cy="379006"/>
              </a:xfrm>
            </p:grpSpPr>
            <p:cxnSp>
              <p:nvCxnSpPr>
                <p:cNvPr id="124" name="Straight Arrow Connector 123">
                  <a:extLst>
                    <a:ext uri="{FF2B5EF4-FFF2-40B4-BE49-F238E27FC236}">
                      <a16:creationId xmlns:a16="http://schemas.microsoft.com/office/drawing/2014/main" id="{853231D0-B1EB-48B8-8786-685E4804AF86}"/>
                    </a:ext>
                  </a:extLst>
                </p:cNvPr>
                <p:cNvCxnSpPr>
                  <a:cxnSpLocks/>
                </p:cNvCxnSpPr>
                <p:nvPr/>
              </p:nvCxnSpPr>
              <p:spPr>
                <a:xfrm>
                  <a:off x="1236384" y="3773905"/>
                  <a:ext cx="3006432"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6F4A7AB-ECB4-48A8-ABA6-EB9C9ED05126}"/>
                    </a:ext>
                  </a:extLst>
                </p:cNvPr>
                <p:cNvSpPr txBox="1"/>
                <p:nvPr/>
              </p:nvSpPr>
              <p:spPr>
                <a:xfrm>
                  <a:off x="1226735" y="3394899"/>
                  <a:ext cx="1878407" cy="294984"/>
                </a:xfrm>
                <a:prstGeom prst="rect">
                  <a:avLst/>
                </a:prstGeom>
                <a:noFill/>
              </p:spPr>
              <p:txBody>
                <a:bodyPr wrap="square" rtlCol="0">
                  <a:spAutoFit/>
                </a:bodyPr>
                <a:lstStyle/>
                <a:p>
                  <a:pPr algn="ctr" defTabSz="1195122"/>
                  <a:r>
                    <a:rPr lang="en-US" sz="1917" dirty="0">
                      <a:latin typeface="Segoe UI Light" panose="020B0502040204020203" pitchFamily="34" charset="0"/>
                      <a:cs typeface="Segoe UI Light" panose="020B0502040204020203" pitchFamily="34" charset="0"/>
                    </a:rPr>
                    <a:t>Phase 2: </a:t>
                  </a:r>
                  <a:r>
                    <a:rPr lang="en-US" sz="1917" b="1" dirty="0">
                      <a:latin typeface="Segoe UI Light" panose="020B0502040204020203" pitchFamily="34" charset="0"/>
                      <a:cs typeface="Segoe UI Light" panose="020B0502040204020203" pitchFamily="34" charset="0"/>
                    </a:rPr>
                    <a:t>Redo</a:t>
                  </a:r>
                </a:p>
              </p:txBody>
            </p:sp>
          </p:grpSp>
          <p:sp>
            <p:nvSpPr>
              <p:cNvPr id="123" name="TextBox 122">
                <a:extLst>
                  <a:ext uri="{FF2B5EF4-FFF2-40B4-BE49-F238E27FC236}">
                    <a16:creationId xmlns:a16="http://schemas.microsoft.com/office/drawing/2014/main" id="{C01A3B99-4E6B-485C-9B1B-D07F6799DCC5}"/>
                  </a:ext>
                </a:extLst>
              </p:cNvPr>
              <p:cNvSpPr txBox="1"/>
              <p:nvPr/>
            </p:nvSpPr>
            <p:spPr>
              <a:xfrm>
                <a:off x="4973083" y="3544131"/>
                <a:ext cx="4021902" cy="500231"/>
              </a:xfrm>
              <a:prstGeom prst="rect">
                <a:avLst/>
              </a:prstGeom>
              <a:noFill/>
            </p:spPr>
            <p:txBody>
              <a:bodyPr wrap="square" rtlCol="0">
                <a:spAutoFit/>
              </a:bodyPr>
              <a:lstStyle/>
              <a:p>
                <a:pPr defTabSz="1195122"/>
                <a:r>
                  <a:rPr lang="en-US" sz="1830" dirty="0">
                    <a:latin typeface="Segoe UI Light" panose="020B0502040204020203" pitchFamily="34" charset="0"/>
                    <a:cs typeface="Segoe UI Light" panose="020B0502040204020203" pitchFamily="34" charset="0"/>
                  </a:rPr>
                  <a:t>Returns the database to the state it was in at the time the SQL Server stopped.</a:t>
                </a:r>
              </a:p>
            </p:txBody>
          </p:sp>
        </p:grpSp>
        <p:grpSp>
          <p:nvGrpSpPr>
            <p:cNvPr id="126" name="Group 125">
              <a:extLst>
                <a:ext uri="{FF2B5EF4-FFF2-40B4-BE49-F238E27FC236}">
                  <a16:creationId xmlns:a16="http://schemas.microsoft.com/office/drawing/2014/main" id="{0975AA94-2A55-49DA-B6B4-10358DE91DFD}"/>
                </a:ext>
              </a:extLst>
            </p:cNvPr>
            <p:cNvGrpSpPr/>
            <p:nvPr/>
          </p:nvGrpSpPr>
          <p:grpSpPr>
            <a:xfrm>
              <a:off x="6849203" y="3292938"/>
              <a:ext cx="4644398" cy="396374"/>
              <a:chOff x="5393870" y="3011431"/>
              <a:chExt cx="2664859" cy="227431"/>
            </a:xfrm>
          </p:grpSpPr>
          <p:sp>
            <p:nvSpPr>
              <p:cNvPr id="127" name="Rectangle 126">
                <a:extLst>
                  <a:ext uri="{FF2B5EF4-FFF2-40B4-BE49-F238E27FC236}">
                    <a16:creationId xmlns:a16="http://schemas.microsoft.com/office/drawing/2014/main" id="{CC7FA25C-3F8E-433E-B1F6-B6BEEDF0E0B0}"/>
                  </a:ext>
                </a:extLst>
              </p:cNvPr>
              <p:cNvSpPr/>
              <p:nvPr/>
            </p:nvSpPr>
            <p:spPr>
              <a:xfrm>
                <a:off x="5787290" y="3015366"/>
                <a:ext cx="2271439" cy="213556"/>
              </a:xfrm>
              <a:prstGeom prst="rect">
                <a:avLst/>
              </a:prstGeom>
              <a:solidFill>
                <a:schemeClr val="bg1"/>
              </a:solidFill>
            </p:spPr>
            <p:txBody>
              <a:bodyPr wrap="square">
                <a:spAutoFit/>
              </a:bodyPr>
              <a:lstStyle/>
              <a:p>
                <a:pPr defTabSz="1195122"/>
                <a:r>
                  <a:rPr lang="en-US" sz="1830" b="1" dirty="0">
                    <a:latin typeface="Segoe UI Light" panose="020B0502040204020203" pitchFamily="34" charset="0"/>
                    <a:cs typeface="Segoe UI Light" panose="020B0502040204020203" pitchFamily="34" charset="0"/>
                  </a:rPr>
                  <a:t>[DB is </a:t>
                </a:r>
                <a:r>
                  <a:rPr lang="en-US" sz="1830" b="1" dirty="0">
                    <a:solidFill>
                      <a:srgbClr val="FF0000"/>
                    </a:solidFill>
                    <a:latin typeface="Segoe UI Light" panose="020B0502040204020203" pitchFamily="34" charset="0"/>
                    <a:cs typeface="Segoe UI Light" panose="020B0502040204020203" pitchFamily="34" charset="0"/>
                  </a:rPr>
                  <a:t>PARTIALLY</a:t>
                </a:r>
                <a:r>
                  <a:rPr lang="en-US" sz="1830" b="1" dirty="0">
                    <a:latin typeface="Segoe UI Light" panose="020B0502040204020203" pitchFamily="34" charset="0"/>
                    <a:cs typeface="Segoe UI Light" panose="020B0502040204020203" pitchFamily="34" charset="0"/>
                  </a:rPr>
                  <a:t> available after Redo]</a:t>
                </a:r>
              </a:p>
            </p:txBody>
          </p:sp>
          <p:grpSp>
            <p:nvGrpSpPr>
              <p:cNvPr id="128" name="Group 127">
                <a:extLst>
                  <a:ext uri="{FF2B5EF4-FFF2-40B4-BE49-F238E27FC236}">
                    <a16:creationId xmlns:a16="http://schemas.microsoft.com/office/drawing/2014/main" id="{60792E5C-17E1-4248-B1F6-C0F14142774B}"/>
                  </a:ext>
                </a:extLst>
              </p:cNvPr>
              <p:cNvGrpSpPr/>
              <p:nvPr/>
            </p:nvGrpSpPr>
            <p:grpSpPr>
              <a:xfrm>
                <a:off x="5393870" y="3011431"/>
                <a:ext cx="309964" cy="227431"/>
                <a:chOff x="5391069" y="3090297"/>
                <a:chExt cx="309964" cy="227431"/>
              </a:xfrm>
            </p:grpSpPr>
            <p:sp>
              <p:nvSpPr>
                <p:cNvPr id="129" name="Cylinder 128">
                  <a:extLst>
                    <a:ext uri="{FF2B5EF4-FFF2-40B4-BE49-F238E27FC236}">
                      <a16:creationId xmlns:a16="http://schemas.microsoft.com/office/drawing/2014/main" id="{42A4AC7B-5D75-463C-B2B9-C54A10BDC122}"/>
                    </a:ext>
                  </a:extLst>
                </p:cNvPr>
                <p:cNvSpPr/>
                <p:nvPr/>
              </p:nvSpPr>
              <p:spPr>
                <a:xfrm>
                  <a:off x="5391070" y="3090297"/>
                  <a:ext cx="309963" cy="113762"/>
                </a:xfrm>
                <a:prstGeom prst="can">
                  <a:avLst/>
                </a:prstGeom>
                <a:solidFill>
                  <a:schemeClr val="bg2"/>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075" dirty="0">
                    <a:solidFill>
                      <a:schemeClr val="tx1"/>
                    </a:solidFill>
                  </a:endParaRPr>
                </a:p>
              </p:txBody>
            </p:sp>
            <p:sp>
              <p:nvSpPr>
                <p:cNvPr id="130" name="Cylinder 129">
                  <a:extLst>
                    <a:ext uri="{FF2B5EF4-FFF2-40B4-BE49-F238E27FC236}">
                      <a16:creationId xmlns:a16="http://schemas.microsoft.com/office/drawing/2014/main" id="{4A24A891-1469-45F6-97FC-D74D391D4CF5}"/>
                    </a:ext>
                  </a:extLst>
                </p:cNvPr>
                <p:cNvSpPr/>
                <p:nvPr/>
              </p:nvSpPr>
              <p:spPr>
                <a:xfrm>
                  <a:off x="5391069" y="3172841"/>
                  <a:ext cx="309959" cy="144887"/>
                </a:xfrm>
                <a:prstGeom prst="can">
                  <a:avLst/>
                </a:prstGeom>
                <a:solidFill>
                  <a:srgbClr val="1DB14B"/>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075" dirty="0">
                    <a:solidFill>
                      <a:schemeClr val="tx1"/>
                    </a:solidFill>
                  </a:endParaRPr>
                </a:p>
              </p:txBody>
            </p:sp>
          </p:grpSp>
        </p:grpSp>
        <p:grpSp>
          <p:nvGrpSpPr>
            <p:cNvPr id="131" name="Group 130">
              <a:extLst>
                <a:ext uri="{FF2B5EF4-FFF2-40B4-BE49-F238E27FC236}">
                  <a16:creationId xmlns:a16="http://schemas.microsoft.com/office/drawing/2014/main" id="{8E472000-5F60-48ED-96F0-7C7E7E8E3028}"/>
                </a:ext>
              </a:extLst>
            </p:cNvPr>
            <p:cNvGrpSpPr/>
            <p:nvPr/>
          </p:nvGrpSpPr>
          <p:grpSpPr>
            <a:xfrm>
              <a:off x="1924961" y="3685219"/>
              <a:ext cx="10238289" cy="504113"/>
              <a:chOff x="1177237" y="4547444"/>
              <a:chExt cx="10897110" cy="385669"/>
            </a:xfrm>
          </p:grpSpPr>
          <p:grpSp>
            <p:nvGrpSpPr>
              <p:cNvPr id="132" name="Group 131">
                <a:extLst>
                  <a:ext uri="{FF2B5EF4-FFF2-40B4-BE49-F238E27FC236}">
                    <a16:creationId xmlns:a16="http://schemas.microsoft.com/office/drawing/2014/main" id="{256A8CEA-335F-472C-9F9F-602A1259CCCE}"/>
                  </a:ext>
                </a:extLst>
              </p:cNvPr>
              <p:cNvGrpSpPr/>
              <p:nvPr/>
            </p:nvGrpSpPr>
            <p:grpSpPr>
              <a:xfrm>
                <a:off x="1177237" y="4547444"/>
                <a:ext cx="4936256" cy="364788"/>
                <a:chOff x="1227828" y="3515313"/>
                <a:chExt cx="4030389" cy="364788"/>
              </a:xfrm>
            </p:grpSpPr>
            <p:cxnSp>
              <p:nvCxnSpPr>
                <p:cNvPr id="134" name="Straight Arrow Connector 133">
                  <a:extLst>
                    <a:ext uri="{FF2B5EF4-FFF2-40B4-BE49-F238E27FC236}">
                      <a16:creationId xmlns:a16="http://schemas.microsoft.com/office/drawing/2014/main" id="{ABD39919-6D4F-412B-923B-9139A42625F3}"/>
                    </a:ext>
                  </a:extLst>
                </p:cNvPr>
                <p:cNvCxnSpPr>
                  <a:cxnSpLocks/>
                </p:cNvCxnSpPr>
                <p:nvPr/>
              </p:nvCxnSpPr>
              <p:spPr>
                <a:xfrm flipH="1" flipV="1">
                  <a:off x="1227828" y="3877671"/>
                  <a:ext cx="4030389" cy="243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657C5FD-C2FE-4F33-9D25-8D6671590534}"/>
                    </a:ext>
                  </a:extLst>
                </p:cNvPr>
                <p:cNvSpPr txBox="1"/>
                <p:nvPr/>
              </p:nvSpPr>
              <p:spPr>
                <a:xfrm>
                  <a:off x="1227829" y="3515313"/>
                  <a:ext cx="2505231" cy="294986"/>
                </a:xfrm>
                <a:prstGeom prst="rect">
                  <a:avLst/>
                </a:prstGeom>
                <a:noFill/>
              </p:spPr>
              <p:txBody>
                <a:bodyPr wrap="square" rtlCol="0">
                  <a:spAutoFit/>
                </a:bodyPr>
                <a:lstStyle/>
                <a:p>
                  <a:pPr algn="ctr" defTabSz="1195122"/>
                  <a:r>
                    <a:rPr lang="en-US" sz="1917" dirty="0">
                      <a:latin typeface="Segoe UI Light" panose="020B0502040204020203" pitchFamily="34" charset="0"/>
                      <a:cs typeface="Segoe UI Light" panose="020B0502040204020203" pitchFamily="34" charset="0"/>
                    </a:rPr>
                    <a:t>Phase 3: </a:t>
                  </a:r>
                  <a:r>
                    <a:rPr lang="en-US" sz="1917" b="1" dirty="0">
                      <a:latin typeface="Segoe UI Light" panose="020B0502040204020203" pitchFamily="34" charset="0"/>
                      <a:cs typeface="Segoe UI Light" panose="020B0502040204020203" pitchFamily="34" charset="0"/>
                    </a:rPr>
                    <a:t>Undo</a:t>
                  </a:r>
                </a:p>
              </p:txBody>
            </p:sp>
          </p:grpSp>
          <p:sp>
            <p:nvSpPr>
              <p:cNvPr id="133" name="TextBox 132">
                <a:extLst>
                  <a:ext uri="{FF2B5EF4-FFF2-40B4-BE49-F238E27FC236}">
                    <a16:creationId xmlns:a16="http://schemas.microsoft.com/office/drawing/2014/main" id="{D66052C7-D8CA-48B4-888D-DFC6BDB9CBFB}"/>
                  </a:ext>
                </a:extLst>
              </p:cNvPr>
              <p:cNvSpPr txBox="1"/>
              <p:nvPr/>
            </p:nvSpPr>
            <p:spPr>
              <a:xfrm>
                <a:off x="6293182" y="4647025"/>
                <a:ext cx="5781165" cy="286088"/>
              </a:xfrm>
              <a:prstGeom prst="rect">
                <a:avLst/>
              </a:prstGeom>
              <a:noFill/>
            </p:spPr>
            <p:txBody>
              <a:bodyPr wrap="square" rtlCol="0">
                <a:spAutoFit/>
              </a:bodyPr>
              <a:lstStyle/>
              <a:p>
                <a:pPr defTabSz="1195122"/>
                <a:r>
                  <a:rPr lang="en-US" sz="1830" dirty="0">
                    <a:latin typeface="Segoe UI Light" panose="020B0502040204020203" pitchFamily="34" charset="0"/>
                    <a:cs typeface="Segoe UI Light" panose="020B0502040204020203" pitchFamily="34" charset="0"/>
                  </a:rPr>
                  <a:t>Rolls back any uncommitted transaction(s) individually.</a:t>
                </a:r>
              </a:p>
            </p:txBody>
          </p:sp>
        </p:grpSp>
        <p:grpSp>
          <p:nvGrpSpPr>
            <p:cNvPr id="136" name="Group 135">
              <a:extLst>
                <a:ext uri="{FF2B5EF4-FFF2-40B4-BE49-F238E27FC236}">
                  <a16:creationId xmlns:a16="http://schemas.microsoft.com/office/drawing/2014/main" id="{8E144567-DBA8-452D-B63C-176AA6C1C6D1}"/>
                </a:ext>
              </a:extLst>
            </p:cNvPr>
            <p:cNvGrpSpPr/>
            <p:nvPr/>
          </p:nvGrpSpPr>
          <p:grpSpPr>
            <a:xfrm>
              <a:off x="6849204" y="4511489"/>
              <a:ext cx="4462240" cy="429545"/>
              <a:chOff x="5393870" y="3874960"/>
              <a:chExt cx="2560341" cy="246464"/>
            </a:xfrm>
          </p:grpSpPr>
          <p:sp>
            <p:nvSpPr>
              <p:cNvPr id="137" name="Rectangle 136">
                <a:extLst>
                  <a:ext uri="{FF2B5EF4-FFF2-40B4-BE49-F238E27FC236}">
                    <a16:creationId xmlns:a16="http://schemas.microsoft.com/office/drawing/2014/main" id="{06BB6831-8876-4E1B-A4F3-1BDA3D4B4979}"/>
                  </a:ext>
                </a:extLst>
              </p:cNvPr>
              <p:cNvSpPr/>
              <p:nvPr/>
            </p:nvSpPr>
            <p:spPr>
              <a:xfrm>
                <a:off x="5791904" y="3907867"/>
                <a:ext cx="2162307" cy="213557"/>
              </a:xfrm>
              <a:prstGeom prst="rect">
                <a:avLst/>
              </a:prstGeom>
              <a:solidFill>
                <a:schemeClr val="bg1"/>
              </a:solidFill>
            </p:spPr>
            <p:txBody>
              <a:bodyPr wrap="square">
                <a:spAutoFit/>
              </a:bodyPr>
              <a:lstStyle/>
              <a:p>
                <a:pPr defTabSz="1195122"/>
                <a:r>
                  <a:rPr lang="en-US" sz="1830" b="1" dirty="0">
                    <a:latin typeface="Segoe UI Light" panose="020B0502040204020203" pitchFamily="34" charset="0"/>
                    <a:cs typeface="Segoe UI Light" panose="020B0502040204020203" pitchFamily="34" charset="0"/>
                  </a:rPr>
                  <a:t>[DB is </a:t>
                </a:r>
                <a:r>
                  <a:rPr lang="en-US" sz="1830" b="1" dirty="0">
                    <a:solidFill>
                      <a:srgbClr val="00B050"/>
                    </a:solidFill>
                    <a:latin typeface="Segoe UI Light" panose="020B0502040204020203" pitchFamily="34" charset="0"/>
                    <a:cs typeface="Segoe UI Light" panose="020B0502040204020203" pitchFamily="34" charset="0"/>
                  </a:rPr>
                  <a:t>FULLY</a:t>
                </a:r>
                <a:r>
                  <a:rPr lang="en-US" sz="1830" b="1" dirty="0">
                    <a:latin typeface="Segoe UI Light" panose="020B0502040204020203" pitchFamily="34" charset="0"/>
                    <a:cs typeface="Segoe UI Light" panose="020B0502040204020203" pitchFamily="34" charset="0"/>
                  </a:rPr>
                  <a:t> available after Undo]</a:t>
                </a:r>
              </a:p>
            </p:txBody>
          </p:sp>
          <p:sp>
            <p:nvSpPr>
              <p:cNvPr id="138" name="Cylinder 137">
                <a:extLst>
                  <a:ext uri="{FF2B5EF4-FFF2-40B4-BE49-F238E27FC236}">
                    <a16:creationId xmlns:a16="http://schemas.microsoft.com/office/drawing/2014/main" id="{E152E26E-38B3-42BA-A58B-6894CC35854E}"/>
                  </a:ext>
                </a:extLst>
              </p:cNvPr>
              <p:cNvSpPr/>
              <p:nvPr/>
            </p:nvSpPr>
            <p:spPr>
              <a:xfrm>
                <a:off x="5393870" y="3874960"/>
                <a:ext cx="314572" cy="228536"/>
              </a:xfrm>
              <a:prstGeom prst="can">
                <a:avLst/>
              </a:prstGeom>
              <a:solidFill>
                <a:srgbClr val="1DB14B"/>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075" dirty="0">
                  <a:solidFill>
                    <a:schemeClr val="tx1"/>
                  </a:solidFill>
                </a:endParaRPr>
              </a:p>
            </p:txBody>
          </p:sp>
        </p:grpSp>
      </p:grpSp>
    </p:spTree>
    <p:custDataLst>
      <p:tags r:id="rId1"/>
    </p:custDataLst>
    <p:extLst>
      <p:ext uri="{BB962C8B-B14F-4D97-AF65-F5344CB8AC3E}">
        <p14:creationId xmlns:p14="http://schemas.microsoft.com/office/powerpoint/2010/main" val="10189583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p:txBody>
          <a:bodyPr/>
          <a:lstStyle/>
          <a:p>
            <a:r>
              <a:rPr lang="en-US" dirty="0">
                <a:solidFill>
                  <a:schemeClr val="accent5"/>
                </a:solidFill>
              </a:rPr>
              <a:t>Most common implications</a:t>
            </a:r>
          </a:p>
        </p:txBody>
      </p:sp>
      <p:sp>
        <p:nvSpPr>
          <p:cNvPr id="146" name="Content Placeholder 2"/>
          <p:cNvSpPr txBox="1">
            <a:spLocks/>
          </p:cNvSpPr>
          <p:nvPr/>
        </p:nvSpPr>
        <p:spPr>
          <a:xfrm>
            <a:off x="298809" y="1121018"/>
            <a:ext cx="11055906" cy="48556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3921" dirty="0"/>
          </a:p>
        </p:txBody>
      </p:sp>
      <p:sp>
        <p:nvSpPr>
          <p:cNvPr id="148" name="Content Placeholder 1"/>
          <p:cNvSpPr txBox="1">
            <a:spLocks/>
          </p:cNvSpPr>
          <p:nvPr/>
        </p:nvSpPr>
        <p:spPr>
          <a:xfrm>
            <a:off x="409696" y="1089305"/>
            <a:ext cx="6165843" cy="4489919"/>
          </a:xfrm>
          <a:prstGeom prst="rect">
            <a:avLst/>
          </a:prstGeom>
          <a:noFill/>
        </p:spPr>
        <p:txBody>
          <a:bodyPr lIns="89642" tIns="121898" rIns="243794" bIns="121898" anchor="t"/>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defTabSz="609472">
              <a:spcBef>
                <a:spcPts val="588"/>
              </a:spcBef>
              <a:spcAft>
                <a:spcPts val="588"/>
              </a:spcAft>
            </a:pPr>
            <a:r>
              <a:rPr lang="en-US" sz="2800" dirty="0">
                <a:solidFill>
                  <a:schemeClr val="accent5"/>
                </a:solidFill>
                <a:latin typeface="Segoe UI Light"/>
              </a:rPr>
              <a:t>Recovery time is roughly proportional to the longest running transaction.</a:t>
            </a:r>
          </a:p>
          <a:p>
            <a:pPr defTabSz="609472">
              <a:spcBef>
                <a:spcPts val="588"/>
              </a:spcBef>
              <a:spcAft>
                <a:spcPts val="588"/>
              </a:spcAft>
            </a:pPr>
            <a:endParaRPr lang="en-US" sz="2800" dirty="0">
              <a:solidFill>
                <a:schemeClr val="accent5"/>
              </a:solidFill>
              <a:latin typeface="Segoe UI Light"/>
            </a:endParaRPr>
          </a:p>
          <a:p>
            <a:pPr defTabSz="609472">
              <a:spcBef>
                <a:spcPts val="588"/>
              </a:spcBef>
              <a:spcAft>
                <a:spcPts val="588"/>
              </a:spcAft>
            </a:pPr>
            <a:r>
              <a:rPr lang="en-US" sz="2800" dirty="0">
                <a:solidFill>
                  <a:schemeClr val="accent5"/>
                </a:solidFill>
                <a:latin typeface="Segoe UI Light"/>
              </a:rPr>
              <a:t>Rolling back large batch operations (e.g. bulk insert) takes a long time.</a:t>
            </a:r>
          </a:p>
          <a:p>
            <a:pPr defTabSz="609472">
              <a:spcBef>
                <a:spcPts val="588"/>
              </a:spcBef>
              <a:spcAft>
                <a:spcPts val="588"/>
              </a:spcAft>
            </a:pPr>
            <a:endParaRPr lang="en-US" sz="2800" dirty="0">
              <a:solidFill>
                <a:schemeClr val="accent5"/>
              </a:solidFill>
              <a:latin typeface="Segoe UI Light"/>
            </a:endParaRPr>
          </a:p>
          <a:p>
            <a:pPr defTabSz="609472">
              <a:spcBef>
                <a:spcPts val="588"/>
              </a:spcBef>
              <a:spcAft>
                <a:spcPts val="588"/>
              </a:spcAft>
            </a:pPr>
            <a:r>
              <a:rPr lang="en-US" sz="2800" dirty="0">
                <a:solidFill>
                  <a:schemeClr val="accent5"/>
                </a:solidFill>
                <a:latin typeface="Segoe UI Light"/>
              </a:rPr>
              <a:t>Transaction log may run out of space during long-running transactions.</a:t>
            </a:r>
          </a:p>
        </p:txBody>
      </p:sp>
      <p:pic>
        <p:nvPicPr>
          <p:cNvPr id="17" name="Picture 16">
            <a:extLst>
              <a:ext uri="{FF2B5EF4-FFF2-40B4-BE49-F238E27FC236}">
                <a16:creationId xmlns:a16="http://schemas.microsoft.com/office/drawing/2014/main" id="{8108A8E6-7E62-4403-B5D7-EBE149739CB8}"/>
              </a:ext>
            </a:extLst>
          </p:cNvPr>
          <p:cNvPicPr>
            <a:picLocks noChangeAspect="1"/>
          </p:cNvPicPr>
          <p:nvPr/>
        </p:nvPicPr>
        <p:blipFill rotWithShape="1">
          <a:blip r:embed="rId4"/>
          <a:srcRect l="2649" t="4458" r="3414" b="7053"/>
          <a:stretch/>
        </p:blipFill>
        <p:spPr>
          <a:xfrm>
            <a:off x="7079982" y="2896287"/>
            <a:ext cx="3839553" cy="1758588"/>
          </a:xfrm>
          <a:prstGeom prst="rect">
            <a:avLst/>
          </a:prstGeom>
        </p:spPr>
      </p:pic>
      <p:pic>
        <p:nvPicPr>
          <p:cNvPr id="18" name="Picture 17">
            <a:extLst>
              <a:ext uri="{FF2B5EF4-FFF2-40B4-BE49-F238E27FC236}">
                <a16:creationId xmlns:a16="http://schemas.microsoft.com/office/drawing/2014/main" id="{FF0F0278-24E1-4299-B95F-C005FE0524F9}"/>
              </a:ext>
            </a:extLst>
          </p:cNvPr>
          <p:cNvPicPr>
            <a:picLocks noChangeAspect="1"/>
          </p:cNvPicPr>
          <p:nvPr/>
        </p:nvPicPr>
        <p:blipFill rotWithShape="1">
          <a:blip r:embed="rId5"/>
          <a:srcRect l="7275" t="44308"/>
          <a:stretch/>
        </p:blipFill>
        <p:spPr>
          <a:xfrm>
            <a:off x="6715997" y="1198878"/>
            <a:ext cx="4457763" cy="135443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DDC27D6A-E64E-4F01-9FB5-4EBA8EDA9322}"/>
              </a:ext>
            </a:extLst>
          </p:cNvPr>
          <p:cNvPicPr>
            <a:picLocks noChangeAspect="1"/>
          </p:cNvPicPr>
          <p:nvPr/>
        </p:nvPicPr>
        <p:blipFill>
          <a:blip r:embed="rId6"/>
          <a:stretch>
            <a:fillRect/>
          </a:stretch>
        </p:blipFill>
        <p:spPr>
          <a:xfrm>
            <a:off x="6575539" y="5096145"/>
            <a:ext cx="5155774" cy="594771"/>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1656216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a:xfrm>
            <a:off x="269241" y="289957"/>
            <a:ext cx="11655840" cy="899537"/>
          </a:xfrm>
        </p:spPr>
        <p:txBody>
          <a:bodyPr/>
          <a:lstStyle/>
          <a:p>
            <a:r>
              <a:rPr lang="en-US" dirty="0">
                <a:solidFill>
                  <a:schemeClr val="accent5"/>
                </a:solidFill>
              </a:rPr>
              <a:t>Accelerated Database Recovery process</a:t>
            </a:r>
          </a:p>
        </p:txBody>
      </p:sp>
      <p:grpSp>
        <p:nvGrpSpPr>
          <p:cNvPr id="2" name="Group 1">
            <a:extLst>
              <a:ext uri="{FF2B5EF4-FFF2-40B4-BE49-F238E27FC236}">
                <a16:creationId xmlns:a16="http://schemas.microsoft.com/office/drawing/2014/main" id="{35468F60-7E5E-47FF-B06D-0E238FFE8829}"/>
              </a:ext>
            </a:extLst>
          </p:cNvPr>
          <p:cNvGrpSpPr/>
          <p:nvPr/>
        </p:nvGrpSpPr>
        <p:grpSpPr>
          <a:xfrm>
            <a:off x="223103" y="806693"/>
            <a:ext cx="11968897" cy="5476935"/>
            <a:chOff x="73696" y="1121018"/>
            <a:chExt cx="11968897" cy="5476935"/>
          </a:xfrm>
        </p:grpSpPr>
        <p:sp>
          <p:nvSpPr>
            <p:cNvPr id="146" name="Content Placeholder 2"/>
            <p:cNvSpPr txBox="1">
              <a:spLocks/>
            </p:cNvSpPr>
            <p:nvPr/>
          </p:nvSpPr>
          <p:spPr>
            <a:xfrm>
              <a:off x="298809" y="1121018"/>
              <a:ext cx="11055906" cy="48556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3921" dirty="0"/>
            </a:p>
          </p:txBody>
        </p:sp>
        <p:cxnSp>
          <p:nvCxnSpPr>
            <p:cNvPr id="57" name="Straight Connector 56">
              <a:extLst>
                <a:ext uri="{FF2B5EF4-FFF2-40B4-BE49-F238E27FC236}">
                  <a16:creationId xmlns:a16="http://schemas.microsoft.com/office/drawing/2014/main" id="{060149F8-0ED2-4AF6-8D98-BBB1F34A26C8}"/>
                </a:ext>
              </a:extLst>
            </p:cNvPr>
            <p:cNvCxnSpPr>
              <a:cxnSpLocks/>
            </p:cNvCxnSpPr>
            <p:nvPr/>
          </p:nvCxnSpPr>
          <p:spPr>
            <a:xfrm>
              <a:off x="1322074" y="1552726"/>
              <a:ext cx="0" cy="4389494"/>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C67EA80-EE13-4715-8ABC-3FCBAF871530}"/>
                </a:ext>
              </a:extLst>
            </p:cNvPr>
            <p:cNvGrpSpPr/>
            <p:nvPr/>
          </p:nvGrpSpPr>
          <p:grpSpPr>
            <a:xfrm>
              <a:off x="4358889" y="1561658"/>
              <a:ext cx="1630959" cy="4833586"/>
              <a:chOff x="3000390" y="2583872"/>
              <a:chExt cx="1663663" cy="4930511"/>
            </a:xfrm>
          </p:grpSpPr>
          <p:cxnSp>
            <p:nvCxnSpPr>
              <p:cNvPr id="59" name="Straight Connector 58">
                <a:extLst>
                  <a:ext uri="{FF2B5EF4-FFF2-40B4-BE49-F238E27FC236}">
                    <a16:creationId xmlns:a16="http://schemas.microsoft.com/office/drawing/2014/main" id="{C4BE62ED-6206-4B38-95D7-8847C52B27FE}"/>
                  </a:ext>
                </a:extLst>
              </p:cNvPr>
              <p:cNvCxnSpPr>
                <a:cxnSpLocks/>
              </p:cNvCxnSpPr>
              <p:nvPr/>
            </p:nvCxnSpPr>
            <p:spPr>
              <a:xfrm>
                <a:off x="3907828" y="2583872"/>
                <a:ext cx="0" cy="4522342"/>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A188548-461D-4054-B95D-E15814BCD359}"/>
                  </a:ext>
                </a:extLst>
              </p:cNvPr>
              <p:cNvSpPr txBox="1"/>
              <p:nvPr/>
            </p:nvSpPr>
            <p:spPr>
              <a:xfrm>
                <a:off x="3000390" y="7055218"/>
                <a:ext cx="1663663" cy="459165"/>
              </a:xfrm>
              <a:prstGeom prst="rect">
                <a:avLst/>
              </a:prstGeom>
              <a:noFill/>
            </p:spPr>
            <p:txBody>
              <a:bodyPr wrap="square" rtlCol="0">
                <a:spAutoFit/>
              </a:bodyPr>
              <a:lstStyle/>
              <a:p>
                <a:pPr algn="ctr" defTabSz="896341"/>
                <a:r>
                  <a:rPr lang="en-US" sz="1307" dirty="0">
                    <a:latin typeface="Segoe UI Light" panose="020B0502040204020203" pitchFamily="34" charset="0"/>
                    <a:cs typeface="Segoe UI Light" panose="020B0502040204020203" pitchFamily="34" charset="0"/>
                  </a:rPr>
                  <a:t>Checkpoint</a:t>
                </a:r>
                <a:endParaRPr lang="en-US" sz="1372" dirty="0">
                  <a:latin typeface="Segoe UI Light" panose="020B0502040204020203" pitchFamily="34" charset="0"/>
                  <a:cs typeface="Segoe UI Light" panose="020B0502040204020203" pitchFamily="34" charset="0"/>
                </a:endParaRPr>
              </a:p>
              <a:p>
                <a:pPr algn="ctr" defTabSz="896341"/>
                <a:r>
                  <a:rPr lang="en-US" sz="1030" i="1" dirty="0">
                    <a:latin typeface="Segoe UI Light" panose="020B0502040204020203" pitchFamily="34" charset="0"/>
                    <a:cs typeface="Segoe UI Light" panose="020B0502040204020203" pitchFamily="34" charset="0"/>
                  </a:rPr>
                  <a:t>(or oldest dirty page LSN)</a:t>
                </a:r>
                <a:endParaRPr lang="en-US" sz="1372" i="1" dirty="0">
                  <a:latin typeface="Segoe UI Light" panose="020B0502040204020203" pitchFamily="34" charset="0"/>
                  <a:cs typeface="Segoe UI Light" panose="020B0502040204020203" pitchFamily="34" charset="0"/>
                </a:endParaRPr>
              </a:p>
            </p:txBody>
          </p:sp>
        </p:grpSp>
        <p:grpSp>
          <p:nvGrpSpPr>
            <p:cNvPr id="61" name="Group 60">
              <a:extLst>
                <a:ext uri="{FF2B5EF4-FFF2-40B4-BE49-F238E27FC236}">
                  <a16:creationId xmlns:a16="http://schemas.microsoft.com/office/drawing/2014/main" id="{34921040-9703-4703-BB9A-CAE6C12DD89D}"/>
                </a:ext>
              </a:extLst>
            </p:cNvPr>
            <p:cNvGrpSpPr/>
            <p:nvPr/>
          </p:nvGrpSpPr>
          <p:grpSpPr>
            <a:xfrm>
              <a:off x="6453830" y="1552726"/>
              <a:ext cx="844176" cy="4869694"/>
              <a:chOff x="7644350" y="2574763"/>
              <a:chExt cx="1858656" cy="3321870"/>
            </a:xfrm>
          </p:grpSpPr>
          <p:cxnSp>
            <p:nvCxnSpPr>
              <p:cNvPr id="62" name="Straight Connector 61">
                <a:extLst>
                  <a:ext uri="{FF2B5EF4-FFF2-40B4-BE49-F238E27FC236}">
                    <a16:creationId xmlns:a16="http://schemas.microsoft.com/office/drawing/2014/main" id="{E1682CEA-463F-4017-857F-C88EFDB673B3}"/>
                  </a:ext>
                </a:extLst>
              </p:cNvPr>
              <p:cNvCxnSpPr/>
              <p:nvPr/>
            </p:nvCxnSpPr>
            <p:spPr>
              <a:xfrm>
                <a:off x="8576078" y="2574763"/>
                <a:ext cx="0" cy="3043983"/>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5821C6C-CD89-4804-9E18-E11641A93429}"/>
                  </a:ext>
                </a:extLst>
              </p:cNvPr>
              <p:cNvSpPr txBox="1"/>
              <p:nvPr/>
            </p:nvSpPr>
            <p:spPr>
              <a:xfrm>
                <a:off x="7644350" y="5567316"/>
                <a:ext cx="1858656" cy="329317"/>
              </a:xfrm>
              <a:prstGeom prst="rect">
                <a:avLst/>
              </a:prstGeom>
              <a:noFill/>
            </p:spPr>
            <p:txBody>
              <a:bodyPr wrap="square" rtlCol="0">
                <a:spAutoFit/>
              </a:bodyPr>
              <a:lstStyle/>
              <a:p>
                <a:pPr algn="ctr" defTabSz="896341"/>
                <a:r>
                  <a:rPr lang="en-US" sz="1176" dirty="0">
                    <a:latin typeface="Segoe UI Light" panose="020B0502040204020203" pitchFamily="34" charset="0"/>
                    <a:cs typeface="Segoe UI Light" panose="020B0502040204020203" pitchFamily="34" charset="0"/>
                  </a:rPr>
                  <a:t>Log</a:t>
                </a:r>
              </a:p>
              <a:p>
                <a:pPr algn="ctr" defTabSz="896341"/>
                <a:r>
                  <a:rPr lang="en-US" sz="1176" dirty="0">
                    <a:latin typeface="Segoe UI Light" panose="020B0502040204020203" pitchFamily="34" charset="0"/>
                    <a:cs typeface="Segoe UI Light" panose="020B0502040204020203" pitchFamily="34" charset="0"/>
                  </a:rPr>
                  <a:t>End</a:t>
                </a:r>
                <a:r>
                  <a:rPr lang="en-US" sz="1372" dirty="0">
                    <a:latin typeface="Segoe UI Light" panose="020B0502040204020203" pitchFamily="34" charset="0"/>
                    <a:cs typeface="Segoe UI Light" panose="020B0502040204020203" pitchFamily="34" charset="0"/>
                  </a:rPr>
                  <a:t> </a:t>
                </a:r>
              </a:p>
            </p:txBody>
          </p:sp>
        </p:grpSp>
        <p:grpSp>
          <p:nvGrpSpPr>
            <p:cNvPr id="64" name="Group 63">
              <a:extLst>
                <a:ext uri="{FF2B5EF4-FFF2-40B4-BE49-F238E27FC236}">
                  <a16:creationId xmlns:a16="http://schemas.microsoft.com/office/drawing/2014/main" id="{593EB84F-0D9A-4C9C-8BF8-57BB42CB4261}"/>
                </a:ext>
              </a:extLst>
            </p:cNvPr>
            <p:cNvGrpSpPr/>
            <p:nvPr/>
          </p:nvGrpSpPr>
          <p:grpSpPr>
            <a:xfrm>
              <a:off x="5248487" y="1562618"/>
              <a:ext cx="6590831" cy="444852"/>
              <a:chOff x="5353726" y="2584864"/>
              <a:chExt cx="6722991" cy="453774"/>
            </a:xfrm>
          </p:grpSpPr>
          <p:grpSp>
            <p:nvGrpSpPr>
              <p:cNvPr id="65" name="Group 64">
                <a:extLst>
                  <a:ext uri="{FF2B5EF4-FFF2-40B4-BE49-F238E27FC236}">
                    <a16:creationId xmlns:a16="http://schemas.microsoft.com/office/drawing/2014/main" id="{50FC4855-5479-4376-BA6C-B0E1EBDD46E5}"/>
                  </a:ext>
                </a:extLst>
              </p:cNvPr>
              <p:cNvGrpSpPr/>
              <p:nvPr/>
            </p:nvGrpSpPr>
            <p:grpSpPr>
              <a:xfrm>
                <a:off x="5353726" y="2584864"/>
                <a:ext cx="1660065" cy="336047"/>
                <a:chOff x="2860988" y="2647785"/>
                <a:chExt cx="5778635" cy="336047"/>
              </a:xfrm>
            </p:grpSpPr>
            <p:cxnSp>
              <p:nvCxnSpPr>
                <p:cNvPr id="67" name="Straight Arrow Connector 66">
                  <a:extLst>
                    <a:ext uri="{FF2B5EF4-FFF2-40B4-BE49-F238E27FC236}">
                      <a16:creationId xmlns:a16="http://schemas.microsoft.com/office/drawing/2014/main" id="{420E002C-1E0F-48D9-BF24-B5A867CE40EA}"/>
                    </a:ext>
                  </a:extLst>
                </p:cNvPr>
                <p:cNvCxnSpPr>
                  <a:cxnSpLocks/>
                </p:cNvCxnSpPr>
                <p:nvPr/>
              </p:nvCxnSpPr>
              <p:spPr>
                <a:xfrm>
                  <a:off x="2860988" y="2983832"/>
                  <a:ext cx="5778635"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4D9A7E-78D7-4911-A3F8-34A9574FEBCB}"/>
                    </a:ext>
                  </a:extLst>
                </p:cNvPr>
                <p:cNvSpPr txBox="1"/>
                <p:nvPr/>
              </p:nvSpPr>
              <p:spPr>
                <a:xfrm>
                  <a:off x="2860988" y="2647785"/>
                  <a:ext cx="5705726" cy="307779"/>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1: </a:t>
                  </a:r>
                  <a:r>
                    <a:rPr lang="en-US" sz="1372" b="1" dirty="0">
                      <a:latin typeface="Segoe UI Light" panose="020B0502040204020203" pitchFamily="34" charset="0"/>
                      <a:cs typeface="Segoe UI Light" panose="020B0502040204020203" pitchFamily="34" charset="0"/>
                    </a:rPr>
                    <a:t>Analysis</a:t>
                  </a:r>
                </a:p>
              </p:txBody>
            </p:sp>
          </p:grpSp>
          <p:sp>
            <p:nvSpPr>
              <p:cNvPr id="66" name="TextBox 65">
                <a:extLst>
                  <a:ext uri="{FF2B5EF4-FFF2-40B4-BE49-F238E27FC236}">
                    <a16:creationId xmlns:a16="http://schemas.microsoft.com/office/drawing/2014/main" id="{29B2A83A-AB0C-4283-90AE-A3F4FB3AE893}"/>
                  </a:ext>
                </a:extLst>
              </p:cNvPr>
              <p:cNvSpPr txBox="1"/>
              <p:nvPr/>
            </p:nvSpPr>
            <p:spPr>
              <a:xfrm>
                <a:off x="7108681" y="2700082"/>
                <a:ext cx="4968036" cy="338556"/>
              </a:xfrm>
              <a:prstGeom prst="rect">
                <a:avLst/>
              </a:prstGeom>
              <a:noFill/>
            </p:spPr>
            <p:txBody>
              <a:bodyPr wrap="square" rtlCol="0">
                <a:spAutoFit/>
              </a:bodyPr>
              <a:lstStyle/>
              <a:p>
                <a:pPr defTabSz="896341"/>
                <a:r>
                  <a:rPr lang="en-US" sz="1568" dirty="0">
                    <a:latin typeface="Segoe UI Light" panose="020B0502040204020203" pitchFamily="34" charset="0"/>
                    <a:cs typeface="Segoe UI Light" panose="020B0502040204020203" pitchFamily="34" charset="0"/>
                  </a:rPr>
                  <a:t>Regular Analysis + Reconstructs sLog</a:t>
                </a:r>
              </a:p>
            </p:txBody>
          </p:sp>
        </p:grpSp>
        <p:grpSp>
          <p:nvGrpSpPr>
            <p:cNvPr id="69" name="Group 68">
              <a:extLst>
                <a:ext uri="{FF2B5EF4-FFF2-40B4-BE49-F238E27FC236}">
                  <a16:creationId xmlns:a16="http://schemas.microsoft.com/office/drawing/2014/main" id="{4253C6B0-5ECB-43AC-9EFE-F34104A82756}"/>
                </a:ext>
              </a:extLst>
            </p:cNvPr>
            <p:cNvGrpSpPr/>
            <p:nvPr/>
          </p:nvGrpSpPr>
          <p:grpSpPr>
            <a:xfrm>
              <a:off x="237752" y="1552731"/>
              <a:ext cx="6897448" cy="4386928"/>
              <a:chOff x="242518" y="2574765"/>
              <a:chExt cx="7035756" cy="4474895"/>
            </a:xfrm>
          </p:grpSpPr>
          <p:cxnSp>
            <p:nvCxnSpPr>
              <p:cNvPr id="70" name="Straight Arrow Connector 69">
                <a:extLst>
                  <a:ext uri="{FF2B5EF4-FFF2-40B4-BE49-F238E27FC236}">
                    <a16:creationId xmlns:a16="http://schemas.microsoft.com/office/drawing/2014/main" id="{A109964A-6FE3-44E9-A049-AC82B12EA189}"/>
                  </a:ext>
                </a:extLst>
              </p:cNvPr>
              <p:cNvCxnSpPr>
                <a:cxnSpLocks/>
              </p:cNvCxnSpPr>
              <p:nvPr/>
            </p:nvCxnSpPr>
            <p:spPr>
              <a:xfrm flipV="1">
                <a:off x="386582" y="2574765"/>
                <a:ext cx="0" cy="447489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63A8563-2D8A-46D9-9D96-3678DE31EEF9}"/>
                  </a:ext>
                </a:extLst>
              </p:cNvPr>
              <p:cNvCxnSpPr>
                <a:cxnSpLocks/>
              </p:cNvCxnSpPr>
              <p:nvPr/>
            </p:nvCxnSpPr>
            <p:spPr>
              <a:xfrm>
                <a:off x="242518" y="5972465"/>
                <a:ext cx="703575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281AF719-FA19-44A8-842D-C7A1D2D60519}"/>
                  </a:ext>
                </a:extLst>
              </p:cNvPr>
              <p:cNvGrpSpPr/>
              <p:nvPr/>
            </p:nvGrpSpPr>
            <p:grpSpPr>
              <a:xfrm>
                <a:off x="852364" y="5884947"/>
                <a:ext cx="5789969" cy="219358"/>
                <a:chOff x="852364" y="5884947"/>
                <a:chExt cx="5789969" cy="219358"/>
              </a:xfrm>
            </p:grpSpPr>
            <p:cxnSp>
              <p:nvCxnSpPr>
                <p:cNvPr id="73" name="Straight Connector 72">
                  <a:extLst>
                    <a:ext uri="{FF2B5EF4-FFF2-40B4-BE49-F238E27FC236}">
                      <a16:creationId xmlns:a16="http://schemas.microsoft.com/office/drawing/2014/main" id="{44112AAA-6AC9-4A08-93A5-530DB58BFA5B}"/>
                    </a:ext>
                  </a:extLst>
                </p:cNvPr>
                <p:cNvCxnSpPr>
                  <a:cxnSpLocks/>
                </p:cNvCxnSpPr>
                <p:nvPr/>
              </p:nvCxnSpPr>
              <p:spPr>
                <a:xfrm>
                  <a:off x="852364" y="588800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F9E7C9A-EE2B-4078-B3EA-0A4CB30962C2}"/>
                    </a:ext>
                  </a:extLst>
                </p:cNvPr>
                <p:cNvCxnSpPr>
                  <a:cxnSpLocks/>
                </p:cNvCxnSpPr>
                <p:nvPr/>
              </p:nvCxnSpPr>
              <p:spPr>
                <a:xfrm>
                  <a:off x="1036196" y="5888002"/>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993F8AC-8E7B-497E-92E6-6F9F322D89E2}"/>
                    </a:ext>
                  </a:extLst>
                </p:cNvPr>
                <p:cNvCxnSpPr>
                  <a:cxnSpLocks/>
                </p:cNvCxnSpPr>
                <p:nvPr/>
              </p:nvCxnSpPr>
              <p:spPr>
                <a:xfrm>
                  <a:off x="1205741" y="5888002"/>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178E5A9-97E1-4518-8D5E-36BCE01B1192}"/>
                    </a:ext>
                  </a:extLst>
                </p:cNvPr>
                <p:cNvCxnSpPr>
                  <a:cxnSpLocks/>
                </p:cNvCxnSpPr>
                <p:nvPr/>
              </p:nvCxnSpPr>
              <p:spPr>
                <a:xfrm>
                  <a:off x="1606744" y="5884950"/>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9A2CFC9-BAFE-4163-A308-A36FC896F344}"/>
                    </a:ext>
                  </a:extLst>
                </p:cNvPr>
                <p:cNvCxnSpPr>
                  <a:cxnSpLocks/>
                </p:cNvCxnSpPr>
                <p:nvPr/>
              </p:nvCxnSpPr>
              <p:spPr>
                <a:xfrm>
                  <a:off x="2498284" y="5884950"/>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1CE9E95-BA76-496F-B082-047FDA2F8BFD}"/>
                    </a:ext>
                  </a:extLst>
                </p:cNvPr>
                <p:cNvCxnSpPr>
                  <a:cxnSpLocks/>
                </p:cNvCxnSpPr>
                <p:nvPr/>
              </p:nvCxnSpPr>
              <p:spPr>
                <a:xfrm>
                  <a:off x="3306467" y="5884947"/>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6C718A5-AC03-461A-8EC0-A32293774F82}"/>
                    </a:ext>
                  </a:extLst>
                </p:cNvPr>
                <p:cNvCxnSpPr>
                  <a:cxnSpLocks/>
                </p:cNvCxnSpPr>
                <p:nvPr/>
              </p:nvCxnSpPr>
              <p:spPr>
                <a:xfrm>
                  <a:off x="4798138" y="5891697"/>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FA6C23-9CD8-41C5-AD85-0046AECFEEE5}"/>
                    </a:ext>
                  </a:extLst>
                </p:cNvPr>
                <p:cNvCxnSpPr>
                  <a:cxnSpLocks/>
                </p:cNvCxnSpPr>
                <p:nvPr/>
              </p:nvCxnSpPr>
              <p:spPr>
                <a:xfrm>
                  <a:off x="5904962" y="5891619"/>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8C37886-715D-4D11-A6F1-955A90D50510}"/>
                    </a:ext>
                  </a:extLst>
                </p:cNvPr>
                <p:cNvCxnSpPr>
                  <a:cxnSpLocks/>
                </p:cNvCxnSpPr>
                <p:nvPr/>
              </p:nvCxnSpPr>
              <p:spPr>
                <a:xfrm>
                  <a:off x="6642333" y="5891619"/>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701D42F-1706-4E59-8F32-F5302B1674F9}"/>
                    </a:ext>
                  </a:extLst>
                </p:cNvPr>
                <p:cNvCxnSpPr>
                  <a:cxnSpLocks/>
                </p:cNvCxnSpPr>
                <p:nvPr/>
              </p:nvCxnSpPr>
              <p:spPr>
                <a:xfrm>
                  <a:off x="6554588" y="5895143"/>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43A9AC28-77D4-4034-AE49-4046791282D0}"/>
                </a:ext>
              </a:extLst>
            </p:cNvPr>
            <p:cNvGrpSpPr/>
            <p:nvPr/>
          </p:nvGrpSpPr>
          <p:grpSpPr>
            <a:xfrm>
              <a:off x="1318144" y="2434819"/>
              <a:ext cx="10724449" cy="554526"/>
              <a:chOff x="1344572" y="2483147"/>
              <a:chExt cx="10939498" cy="565646"/>
            </a:xfrm>
          </p:grpSpPr>
          <p:grpSp>
            <p:nvGrpSpPr>
              <p:cNvPr id="84" name="Group 83">
                <a:extLst>
                  <a:ext uri="{FF2B5EF4-FFF2-40B4-BE49-F238E27FC236}">
                    <a16:creationId xmlns:a16="http://schemas.microsoft.com/office/drawing/2014/main" id="{1F1CA5F4-9BDE-47E5-89EA-A8AE6916DA68}"/>
                  </a:ext>
                </a:extLst>
              </p:cNvPr>
              <p:cNvGrpSpPr/>
              <p:nvPr/>
            </p:nvGrpSpPr>
            <p:grpSpPr>
              <a:xfrm>
                <a:off x="5055111" y="2483147"/>
                <a:ext cx="7228959" cy="565646"/>
                <a:chOff x="5055111" y="3474546"/>
                <a:chExt cx="7228959" cy="565646"/>
              </a:xfrm>
            </p:grpSpPr>
            <p:grpSp>
              <p:nvGrpSpPr>
                <p:cNvPr id="141" name="Group 140">
                  <a:extLst>
                    <a:ext uri="{FF2B5EF4-FFF2-40B4-BE49-F238E27FC236}">
                      <a16:creationId xmlns:a16="http://schemas.microsoft.com/office/drawing/2014/main" id="{C66DF42F-2FEE-4649-A741-4A60F759A6F8}"/>
                    </a:ext>
                  </a:extLst>
                </p:cNvPr>
                <p:cNvGrpSpPr/>
                <p:nvPr/>
              </p:nvGrpSpPr>
              <p:grpSpPr>
                <a:xfrm>
                  <a:off x="5055111" y="3474546"/>
                  <a:ext cx="2109687" cy="364671"/>
                  <a:chOff x="4428954" y="3409234"/>
                  <a:chExt cx="1751757" cy="364671"/>
                </a:xfrm>
              </p:grpSpPr>
              <p:cxnSp>
                <p:nvCxnSpPr>
                  <p:cNvPr id="143" name="Straight Arrow Connector 142">
                    <a:extLst>
                      <a:ext uri="{FF2B5EF4-FFF2-40B4-BE49-F238E27FC236}">
                        <a16:creationId xmlns:a16="http://schemas.microsoft.com/office/drawing/2014/main" id="{8825E05D-CCD4-4C99-9304-E68FB2F6CD8A}"/>
                      </a:ext>
                    </a:extLst>
                  </p:cNvPr>
                  <p:cNvCxnSpPr>
                    <a:cxnSpLocks/>
                  </p:cNvCxnSpPr>
                  <p:nvPr/>
                </p:nvCxnSpPr>
                <p:spPr>
                  <a:xfrm>
                    <a:off x="4676905" y="3773905"/>
                    <a:ext cx="1378418"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673A237E-DB64-4917-9F69-032CE19C45B3}"/>
                      </a:ext>
                    </a:extLst>
                  </p:cNvPr>
                  <p:cNvSpPr txBox="1"/>
                  <p:nvPr/>
                </p:nvSpPr>
                <p:spPr>
                  <a:xfrm>
                    <a:off x="4428954" y="3409234"/>
                    <a:ext cx="1751757" cy="307778"/>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2b: </a:t>
                    </a:r>
                    <a:r>
                      <a:rPr lang="en-US" sz="1372" b="1" dirty="0">
                        <a:latin typeface="Segoe UI Light" panose="020B0502040204020203" pitchFamily="34" charset="0"/>
                        <a:cs typeface="Segoe UI Light" panose="020B0502040204020203" pitchFamily="34" charset="0"/>
                      </a:rPr>
                      <a:t>Redo</a:t>
                    </a:r>
                    <a:endParaRPr lang="en-US" sz="1176" b="1" dirty="0">
                      <a:latin typeface="Segoe UI Light" panose="020B0502040204020203" pitchFamily="34" charset="0"/>
                      <a:cs typeface="Segoe UI Light" panose="020B0502040204020203" pitchFamily="34" charset="0"/>
                    </a:endParaRPr>
                  </a:p>
                </p:txBody>
              </p:sp>
            </p:grpSp>
            <p:sp>
              <p:nvSpPr>
                <p:cNvPr id="142" name="TextBox 141">
                  <a:extLst>
                    <a:ext uri="{FF2B5EF4-FFF2-40B4-BE49-F238E27FC236}">
                      <a16:creationId xmlns:a16="http://schemas.microsoft.com/office/drawing/2014/main" id="{30DED54D-876E-4E27-9C7B-0C86C89E19A9}"/>
                    </a:ext>
                  </a:extLst>
                </p:cNvPr>
                <p:cNvSpPr txBox="1"/>
                <p:nvPr/>
              </p:nvSpPr>
              <p:spPr>
                <a:xfrm>
                  <a:off x="7108152" y="3516971"/>
                  <a:ext cx="5175918" cy="523221"/>
                </a:xfrm>
                <a:prstGeom prst="rect">
                  <a:avLst/>
                </a:prstGeom>
                <a:noFill/>
              </p:spPr>
              <p:txBody>
                <a:bodyPr wrap="square" rtlCol="0">
                  <a:spAutoFit/>
                </a:bodyPr>
                <a:lstStyle/>
                <a:p>
                  <a:pPr defTabSz="896341"/>
                  <a:r>
                    <a:rPr lang="en-US" sz="1372" dirty="0">
                      <a:latin typeface="Segoe UI Light" panose="020B0502040204020203" pitchFamily="34" charset="0"/>
                      <a:cs typeface="Segoe UI Light" panose="020B0502040204020203" pitchFamily="34" charset="0"/>
                    </a:rPr>
                    <a:t>Phase 2a: Redo from </a:t>
                  </a:r>
                  <a:r>
                    <a:rPr lang="en-US" sz="1372" b="1" dirty="0">
                      <a:latin typeface="Segoe UI Light" panose="020B0502040204020203" pitchFamily="34" charset="0"/>
                      <a:cs typeface="Segoe UI Light" panose="020B0502040204020203" pitchFamily="34" charset="0"/>
                    </a:rPr>
                    <a:t>sLog</a:t>
                  </a:r>
                </a:p>
                <a:p>
                  <a:pPr defTabSz="896341"/>
                  <a:r>
                    <a:rPr lang="en-US" sz="1372" dirty="0">
                      <a:latin typeface="Segoe UI Light" panose="020B0502040204020203" pitchFamily="34" charset="0"/>
                      <a:cs typeface="Segoe UI Light" panose="020B0502040204020203" pitchFamily="34" charset="0"/>
                    </a:rPr>
                    <a:t>Phase 2b: Redo from </a:t>
                  </a:r>
                  <a:r>
                    <a:rPr lang="en-US" sz="1372" b="1" dirty="0">
                      <a:latin typeface="Segoe UI Light" panose="020B0502040204020203" pitchFamily="34" charset="0"/>
                      <a:cs typeface="Segoe UI Light" panose="020B0502040204020203" pitchFamily="34" charset="0"/>
                    </a:rPr>
                    <a:t>Transaction Log (</a:t>
                  </a:r>
                  <a:r>
                    <a:rPr lang="en-US" sz="1372" b="1" dirty="0">
                      <a:solidFill>
                        <a:srgbClr val="00B050"/>
                      </a:solidFill>
                      <a:latin typeface="Segoe UI Light" panose="020B0502040204020203" pitchFamily="34" charset="0"/>
                      <a:cs typeface="Segoe UI Light" panose="020B0502040204020203" pitchFamily="34" charset="0"/>
                    </a:rPr>
                    <a:t>starts from last checkpoint</a:t>
                  </a:r>
                  <a:r>
                    <a:rPr lang="en-US" sz="1372" b="1" dirty="0">
                      <a:latin typeface="Segoe UI Light" panose="020B0502040204020203" pitchFamily="34" charset="0"/>
                      <a:cs typeface="Segoe UI Light" panose="020B0502040204020203" pitchFamily="34" charset="0"/>
                    </a:rPr>
                    <a:t>)</a:t>
                  </a:r>
                  <a:endParaRPr lang="en-US" sz="1372" dirty="0">
                    <a:latin typeface="Segoe UI Light" panose="020B0502040204020203" pitchFamily="34" charset="0"/>
                    <a:cs typeface="Segoe UI Light" panose="020B0502040204020203" pitchFamily="34" charset="0"/>
                  </a:endParaRPr>
                </a:p>
              </p:txBody>
            </p:sp>
          </p:grpSp>
          <p:cxnSp>
            <p:nvCxnSpPr>
              <p:cNvPr id="85" name="Straight Arrow Connector 84">
                <a:extLst>
                  <a:ext uri="{FF2B5EF4-FFF2-40B4-BE49-F238E27FC236}">
                    <a16:creationId xmlns:a16="http://schemas.microsoft.com/office/drawing/2014/main" id="{A9E110FC-EF8C-4E70-BFAC-587B71C5B2A6}"/>
                  </a:ext>
                </a:extLst>
              </p:cNvPr>
              <p:cNvCxnSpPr>
                <a:cxnSpLocks/>
                <a:stCxn id="139" idx="3"/>
              </p:cNvCxnSpPr>
              <p:nvPr/>
            </p:nvCxnSpPr>
            <p:spPr>
              <a:xfrm>
                <a:off x="4436896" y="2833640"/>
                <a:ext cx="905857" cy="14178"/>
              </a:xfrm>
              <a:prstGeom prst="straightConnector1">
                <a:avLst/>
              </a:prstGeom>
              <a:ln w="19050">
                <a:solidFill>
                  <a:srgbClr val="F36E2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51CA0D55-DC25-4339-BE46-D31688A3DACD}"/>
                  </a:ext>
                </a:extLst>
              </p:cNvPr>
              <p:cNvSpPr txBox="1"/>
              <p:nvPr/>
            </p:nvSpPr>
            <p:spPr>
              <a:xfrm>
                <a:off x="2158132" y="2679750"/>
                <a:ext cx="2278764" cy="307778"/>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2a: </a:t>
                </a:r>
                <a:r>
                  <a:rPr lang="en-US" sz="1372" b="1" dirty="0">
                    <a:latin typeface="Segoe UI Light" panose="020B0502040204020203" pitchFamily="34" charset="0"/>
                    <a:cs typeface="Segoe UI Light" panose="020B0502040204020203" pitchFamily="34" charset="0"/>
                  </a:rPr>
                  <a:t>Redo from sLog</a:t>
                </a:r>
              </a:p>
            </p:txBody>
          </p:sp>
          <p:cxnSp>
            <p:nvCxnSpPr>
              <p:cNvPr id="140" name="Straight Connector 139">
                <a:extLst>
                  <a:ext uri="{FF2B5EF4-FFF2-40B4-BE49-F238E27FC236}">
                    <a16:creationId xmlns:a16="http://schemas.microsoft.com/office/drawing/2014/main" id="{8D98E9C1-D4B8-4AB4-B9AB-74393195B592}"/>
                  </a:ext>
                </a:extLst>
              </p:cNvPr>
              <p:cNvCxnSpPr>
                <a:cxnSpLocks/>
                <a:endCxn id="139" idx="1"/>
              </p:cNvCxnSpPr>
              <p:nvPr/>
            </p:nvCxnSpPr>
            <p:spPr>
              <a:xfrm>
                <a:off x="1344572" y="2833640"/>
                <a:ext cx="813560" cy="0"/>
              </a:xfrm>
              <a:prstGeom prst="line">
                <a:avLst/>
              </a:prstGeom>
              <a:ln w="19050">
                <a:solidFill>
                  <a:srgbClr val="F36E2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D43B735E-4532-4580-B04F-810F48017867}"/>
                </a:ext>
              </a:extLst>
            </p:cNvPr>
            <p:cNvGrpSpPr/>
            <p:nvPr/>
          </p:nvGrpSpPr>
          <p:grpSpPr>
            <a:xfrm>
              <a:off x="1318142" y="3905596"/>
              <a:ext cx="10406319" cy="573280"/>
              <a:chOff x="1344573" y="3517264"/>
              <a:chExt cx="10614986" cy="584778"/>
            </a:xfrm>
          </p:grpSpPr>
          <p:grpSp>
            <p:nvGrpSpPr>
              <p:cNvPr id="148" name="Group 147">
                <a:extLst>
                  <a:ext uri="{FF2B5EF4-FFF2-40B4-BE49-F238E27FC236}">
                    <a16:creationId xmlns:a16="http://schemas.microsoft.com/office/drawing/2014/main" id="{58EB8033-DB00-4E26-A83F-F4B60C37D91D}"/>
                  </a:ext>
                </a:extLst>
              </p:cNvPr>
              <p:cNvGrpSpPr/>
              <p:nvPr/>
            </p:nvGrpSpPr>
            <p:grpSpPr>
              <a:xfrm>
                <a:off x="1344573" y="3517264"/>
                <a:ext cx="10614986" cy="584778"/>
                <a:chOff x="1344573" y="4508663"/>
                <a:chExt cx="10614986" cy="584778"/>
              </a:xfrm>
            </p:grpSpPr>
            <p:grpSp>
              <p:nvGrpSpPr>
                <p:cNvPr id="150" name="Group 149">
                  <a:extLst>
                    <a:ext uri="{FF2B5EF4-FFF2-40B4-BE49-F238E27FC236}">
                      <a16:creationId xmlns:a16="http://schemas.microsoft.com/office/drawing/2014/main" id="{A28F712E-4194-41C3-83D7-2B107348C1A4}"/>
                    </a:ext>
                  </a:extLst>
                </p:cNvPr>
                <p:cNvGrpSpPr/>
                <p:nvPr/>
              </p:nvGrpSpPr>
              <p:grpSpPr>
                <a:xfrm>
                  <a:off x="1344573" y="4598075"/>
                  <a:ext cx="3623437" cy="307779"/>
                  <a:chOff x="1364457" y="3565944"/>
                  <a:chExt cx="2958490" cy="307779"/>
                </a:xfrm>
              </p:grpSpPr>
              <p:cxnSp>
                <p:nvCxnSpPr>
                  <p:cNvPr id="152" name="Straight Arrow Connector 151">
                    <a:extLst>
                      <a:ext uri="{FF2B5EF4-FFF2-40B4-BE49-F238E27FC236}">
                        <a16:creationId xmlns:a16="http://schemas.microsoft.com/office/drawing/2014/main" id="{322C6178-B8F6-4071-B6F6-71B9FD29C109}"/>
                      </a:ext>
                    </a:extLst>
                  </p:cNvPr>
                  <p:cNvCxnSpPr>
                    <a:cxnSpLocks/>
                  </p:cNvCxnSpPr>
                  <p:nvPr/>
                </p:nvCxnSpPr>
                <p:spPr>
                  <a:xfrm flipH="1">
                    <a:off x="1364457" y="3750600"/>
                    <a:ext cx="1196973" cy="0"/>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41A8DCA7-7789-4F0E-AC13-E644784E13FF}"/>
                      </a:ext>
                    </a:extLst>
                  </p:cNvPr>
                  <p:cNvSpPr txBox="1"/>
                  <p:nvPr/>
                </p:nvSpPr>
                <p:spPr>
                  <a:xfrm>
                    <a:off x="2462365" y="3565944"/>
                    <a:ext cx="1860582" cy="307779"/>
                  </a:xfrm>
                  <a:prstGeom prst="rect">
                    <a:avLst/>
                  </a:prstGeom>
                  <a:noFill/>
                </p:spPr>
                <p:txBody>
                  <a:bodyPr wrap="square" rtlCol="0">
                    <a:spAutoFit/>
                  </a:bodyPr>
                  <a:lstStyle/>
                  <a:p>
                    <a:pPr algn="ctr" defTabSz="896341"/>
                    <a:r>
                      <a:rPr lang="en-US" sz="1372" dirty="0">
                        <a:latin typeface="Segoe UI Light" panose="020B0502040204020203" pitchFamily="34" charset="0"/>
                        <a:cs typeface="Segoe UI Light" panose="020B0502040204020203" pitchFamily="34" charset="0"/>
                      </a:rPr>
                      <a:t>Phase 3: </a:t>
                    </a:r>
                    <a:r>
                      <a:rPr lang="en-US" sz="1372" b="1" dirty="0">
                        <a:latin typeface="Segoe UI Light" panose="020B0502040204020203" pitchFamily="34" charset="0"/>
                        <a:cs typeface="Segoe UI Light" panose="020B0502040204020203" pitchFamily="34" charset="0"/>
                      </a:rPr>
                      <a:t>Undo from sLog</a:t>
                    </a:r>
                  </a:p>
                </p:txBody>
              </p:sp>
            </p:grpSp>
            <p:sp>
              <p:nvSpPr>
                <p:cNvPr id="151" name="TextBox 150">
                  <a:extLst>
                    <a:ext uri="{FF2B5EF4-FFF2-40B4-BE49-F238E27FC236}">
                      <a16:creationId xmlns:a16="http://schemas.microsoft.com/office/drawing/2014/main" id="{2EFA800D-605E-4D6A-B586-F695DDDCFD75}"/>
                    </a:ext>
                  </a:extLst>
                </p:cNvPr>
                <p:cNvSpPr txBox="1"/>
                <p:nvPr/>
              </p:nvSpPr>
              <p:spPr>
                <a:xfrm>
                  <a:off x="7059841" y="4508663"/>
                  <a:ext cx="4899718" cy="584778"/>
                </a:xfrm>
                <a:prstGeom prst="rect">
                  <a:avLst/>
                </a:prstGeom>
                <a:noFill/>
                <a:ln>
                  <a:solidFill>
                    <a:schemeClr val="accent5"/>
                  </a:solidFill>
                </a:ln>
              </p:spPr>
              <p:txBody>
                <a:bodyPr wrap="square" rtlCol="0">
                  <a:spAutoFit/>
                </a:bodyPr>
                <a:lstStyle/>
                <a:p>
                  <a:pPr defTabSz="896341"/>
                  <a:r>
                    <a:rPr lang="en-US" sz="1568" dirty="0">
                      <a:latin typeface="Segoe UI Light" panose="020B0502040204020203" pitchFamily="34" charset="0"/>
                      <a:cs typeface="Segoe UI Light" panose="020B0502040204020203" pitchFamily="34" charset="0"/>
                    </a:rPr>
                    <a:t>Instant Undo by using sLog and Persisted Version Store (PVS) with Logical Revert.</a:t>
                  </a:r>
                </a:p>
              </p:txBody>
            </p:sp>
          </p:grpSp>
          <p:cxnSp>
            <p:nvCxnSpPr>
              <p:cNvPr id="149" name="Straight Connector 148">
                <a:extLst>
                  <a:ext uri="{FF2B5EF4-FFF2-40B4-BE49-F238E27FC236}">
                    <a16:creationId xmlns:a16="http://schemas.microsoft.com/office/drawing/2014/main" id="{576A3083-B3F7-42BF-BE76-83057A36C3BF}"/>
                  </a:ext>
                </a:extLst>
              </p:cNvPr>
              <p:cNvCxnSpPr/>
              <p:nvPr/>
            </p:nvCxnSpPr>
            <p:spPr>
              <a:xfrm>
                <a:off x="4910262" y="3790310"/>
                <a:ext cx="2108013"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cxnSp>
          <p:nvCxnSpPr>
            <p:cNvPr id="154" name="Straight Arrow Connector 153">
              <a:extLst>
                <a:ext uri="{FF2B5EF4-FFF2-40B4-BE49-F238E27FC236}">
                  <a16:creationId xmlns:a16="http://schemas.microsoft.com/office/drawing/2014/main" id="{933ECB8A-C6C4-459C-81B6-B1BAFCEB5D66}"/>
                </a:ext>
              </a:extLst>
            </p:cNvPr>
            <p:cNvCxnSpPr>
              <a:cxnSpLocks/>
            </p:cNvCxnSpPr>
            <p:nvPr/>
          </p:nvCxnSpPr>
          <p:spPr>
            <a:xfrm>
              <a:off x="231892" y="5347074"/>
              <a:ext cx="6897448" cy="0"/>
            </a:xfrm>
            <a:prstGeom prst="straightConnector1">
              <a:avLst/>
            </a:prstGeom>
            <a:ln w="63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1819840-0230-4A25-BE62-C744F6806605}"/>
                </a:ext>
              </a:extLst>
            </p:cNvPr>
            <p:cNvSpPr txBox="1"/>
            <p:nvPr/>
          </p:nvSpPr>
          <p:spPr>
            <a:xfrm>
              <a:off x="7146640" y="4744323"/>
              <a:ext cx="1353842" cy="271554"/>
            </a:xfrm>
            <a:prstGeom prst="rect">
              <a:avLst/>
            </a:prstGeom>
            <a:noFill/>
          </p:spPr>
          <p:txBody>
            <a:bodyPr wrap="square" rtlCol="0">
              <a:spAutoFit/>
            </a:bodyPr>
            <a:lstStyle/>
            <a:p>
              <a:pPr defTabSz="896341"/>
              <a:r>
                <a:rPr lang="en-US" sz="1176" dirty="0">
                  <a:latin typeface="Segoe UI Light" panose="020B0502040204020203" pitchFamily="34" charset="0"/>
                  <a:cs typeface="Segoe UI Light" panose="020B0502040204020203" pitchFamily="34" charset="0"/>
                </a:rPr>
                <a:t>Transaction Log</a:t>
              </a:r>
              <a:endParaRPr lang="en-US" sz="1372" dirty="0">
                <a:latin typeface="Segoe UI Light" panose="020B0502040204020203" pitchFamily="34" charset="0"/>
                <a:cs typeface="Segoe UI Light" panose="020B0502040204020203" pitchFamily="34" charset="0"/>
              </a:endParaRPr>
            </a:p>
          </p:txBody>
        </p:sp>
        <p:sp>
          <p:nvSpPr>
            <p:cNvPr id="156" name="TextBox 155">
              <a:extLst>
                <a:ext uri="{FF2B5EF4-FFF2-40B4-BE49-F238E27FC236}">
                  <a16:creationId xmlns:a16="http://schemas.microsoft.com/office/drawing/2014/main" id="{AADA60C2-E79F-4A58-86DB-2165F146C25C}"/>
                </a:ext>
              </a:extLst>
            </p:cNvPr>
            <p:cNvSpPr txBox="1"/>
            <p:nvPr/>
          </p:nvSpPr>
          <p:spPr>
            <a:xfrm>
              <a:off x="7170234" y="5191128"/>
              <a:ext cx="1669114" cy="271554"/>
            </a:xfrm>
            <a:prstGeom prst="rect">
              <a:avLst/>
            </a:prstGeom>
            <a:noFill/>
          </p:spPr>
          <p:txBody>
            <a:bodyPr wrap="square" rtlCol="0">
              <a:spAutoFit/>
            </a:bodyPr>
            <a:lstStyle/>
            <a:p>
              <a:pPr defTabSz="896341"/>
              <a:r>
                <a:rPr lang="en-US" sz="1176" dirty="0">
                  <a:latin typeface="Segoe UI Light" panose="020B0502040204020203" pitchFamily="34" charset="0"/>
                  <a:cs typeface="Segoe UI Light" panose="020B0502040204020203" pitchFamily="34" charset="0"/>
                </a:rPr>
                <a:t>sLog (in memory)</a:t>
              </a:r>
              <a:endParaRPr lang="en-US" sz="1372" dirty="0">
                <a:latin typeface="Segoe UI Light" panose="020B0502040204020203" pitchFamily="34" charset="0"/>
                <a:cs typeface="Segoe UI Light" panose="020B0502040204020203" pitchFamily="34" charset="0"/>
              </a:endParaRPr>
            </a:p>
          </p:txBody>
        </p:sp>
        <p:sp>
          <p:nvSpPr>
            <p:cNvPr id="157" name="Rectangle 156">
              <a:extLst>
                <a:ext uri="{FF2B5EF4-FFF2-40B4-BE49-F238E27FC236}">
                  <a16:creationId xmlns:a16="http://schemas.microsoft.com/office/drawing/2014/main" id="{9FCF23DD-1DF4-41BB-A46F-F45DC8B0CA9A}"/>
                </a:ext>
              </a:extLst>
            </p:cNvPr>
            <p:cNvSpPr/>
            <p:nvPr/>
          </p:nvSpPr>
          <p:spPr>
            <a:xfrm>
              <a:off x="1624943" y="4786114"/>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cxnSp>
          <p:nvCxnSpPr>
            <p:cNvPr id="158" name="Straight Connector 157">
              <a:extLst>
                <a:ext uri="{FF2B5EF4-FFF2-40B4-BE49-F238E27FC236}">
                  <a16:creationId xmlns:a16="http://schemas.microsoft.com/office/drawing/2014/main" id="{B2A14A17-C557-4041-8D37-4B22E67268A4}"/>
                </a:ext>
              </a:extLst>
            </p:cNvPr>
            <p:cNvCxnSpPr>
              <a:cxnSpLocks/>
            </p:cNvCxnSpPr>
            <p:nvPr/>
          </p:nvCxnSpPr>
          <p:spPr>
            <a:xfrm>
              <a:off x="2492178"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4562823-0924-4963-8E31-989A2DC321D2}"/>
                </a:ext>
              </a:extLst>
            </p:cNvPr>
            <p:cNvCxnSpPr>
              <a:cxnSpLocks/>
            </p:cNvCxnSpPr>
            <p:nvPr/>
          </p:nvCxnSpPr>
          <p:spPr>
            <a:xfrm>
              <a:off x="2537397"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474F2AB-3A4E-42ED-9B0C-A56A272601A3}"/>
                </a:ext>
              </a:extLst>
            </p:cNvPr>
            <p:cNvCxnSpPr>
              <a:cxnSpLocks/>
            </p:cNvCxnSpPr>
            <p:nvPr/>
          </p:nvCxnSpPr>
          <p:spPr>
            <a:xfrm>
              <a:off x="2585279"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A1A4D0F-94F7-4B57-92E8-5F79FBA8E60D}"/>
                </a:ext>
              </a:extLst>
            </p:cNvPr>
            <p:cNvCxnSpPr>
              <a:cxnSpLocks/>
            </p:cNvCxnSpPr>
            <p:nvPr/>
          </p:nvCxnSpPr>
          <p:spPr>
            <a:xfrm>
              <a:off x="2662225"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4CCEB87-7212-458D-9BE8-7EC68205EBCE}"/>
                </a:ext>
              </a:extLst>
            </p:cNvPr>
            <p:cNvCxnSpPr>
              <a:cxnSpLocks/>
            </p:cNvCxnSpPr>
            <p:nvPr/>
          </p:nvCxnSpPr>
          <p:spPr>
            <a:xfrm>
              <a:off x="2707446"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B5B1AA5-2503-404D-B45C-1A9BA911F370}"/>
                </a:ext>
              </a:extLst>
            </p:cNvPr>
            <p:cNvCxnSpPr>
              <a:cxnSpLocks/>
            </p:cNvCxnSpPr>
            <p:nvPr/>
          </p:nvCxnSpPr>
          <p:spPr>
            <a:xfrm>
              <a:off x="2755326"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B659450-E257-40F6-80C3-6E89A44A54FB}"/>
                </a:ext>
              </a:extLst>
            </p:cNvPr>
            <p:cNvCxnSpPr>
              <a:cxnSpLocks/>
            </p:cNvCxnSpPr>
            <p:nvPr/>
          </p:nvCxnSpPr>
          <p:spPr>
            <a:xfrm>
              <a:off x="2277160"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E98F2AF-AAFF-42DE-91BF-E43C6C65ED58}"/>
                </a:ext>
              </a:extLst>
            </p:cNvPr>
            <p:cNvCxnSpPr>
              <a:cxnSpLocks/>
            </p:cNvCxnSpPr>
            <p:nvPr/>
          </p:nvCxnSpPr>
          <p:spPr>
            <a:xfrm>
              <a:off x="2322380"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EA236FB-E6B3-44FE-8566-AD347283E271}"/>
                </a:ext>
              </a:extLst>
            </p:cNvPr>
            <p:cNvCxnSpPr>
              <a:cxnSpLocks/>
            </p:cNvCxnSpPr>
            <p:nvPr/>
          </p:nvCxnSpPr>
          <p:spPr>
            <a:xfrm>
              <a:off x="2370261"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3A59FDEF-6CEF-4433-9609-D08C17D54F28}"/>
                </a:ext>
              </a:extLst>
            </p:cNvPr>
            <p:cNvSpPr/>
            <p:nvPr/>
          </p:nvSpPr>
          <p:spPr>
            <a:xfrm>
              <a:off x="2801887" y="4786114"/>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cxnSp>
          <p:nvCxnSpPr>
            <p:cNvPr id="168" name="Straight Connector 167">
              <a:extLst>
                <a:ext uri="{FF2B5EF4-FFF2-40B4-BE49-F238E27FC236}">
                  <a16:creationId xmlns:a16="http://schemas.microsoft.com/office/drawing/2014/main" id="{63C63122-90EC-47E7-B2CA-161D021326EB}"/>
                </a:ext>
              </a:extLst>
            </p:cNvPr>
            <p:cNvCxnSpPr>
              <a:cxnSpLocks/>
            </p:cNvCxnSpPr>
            <p:nvPr/>
          </p:nvCxnSpPr>
          <p:spPr>
            <a:xfrm>
              <a:off x="2063437"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DE4EDC3-B83D-4B6B-B50B-D4B8C8815B89}"/>
                </a:ext>
              </a:extLst>
            </p:cNvPr>
            <p:cNvCxnSpPr>
              <a:cxnSpLocks/>
            </p:cNvCxnSpPr>
            <p:nvPr/>
          </p:nvCxnSpPr>
          <p:spPr>
            <a:xfrm>
              <a:off x="2108658"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C21435E-1C1D-4B09-BD44-89FE724DFF0A}"/>
                </a:ext>
              </a:extLst>
            </p:cNvPr>
            <p:cNvCxnSpPr>
              <a:cxnSpLocks/>
            </p:cNvCxnSpPr>
            <p:nvPr/>
          </p:nvCxnSpPr>
          <p:spPr>
            <a:xfrm>
              <a:off x="2156538"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79B3D5-7AFA-4526-9440-E85BB6FFA1F7}"/>
                </a:ext>
              </a:extLst>
            </p:cNvPr>
            <p:cNvCxnSpPr>
              <a:cxnSpLocks/>
            </p:cNvCxnSpPr>
            <p:nvPr/>
          </p:nvCxnSpPr>
          <p:spPr>
            <a:xfrm>
              <a:off x="1800911"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C7D56C2-E077-42EC-B76F-496A5585F1A2}"/>
                </a:ext>
              </a:extLst>
            </p:cNvPr>
            <p:cNvCxnSpPr>
              <a:cxnSpLocks/>
            </p:cNvCxnSpPr>
            <p:nvPr/>
          </p:nvCxnSpPr>
          <p:spPr>
            <a:xfrm>
              <a:off x="1846131"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543073D-5FB7-49F0-ADDA-CBB62E7C493A}"/>
                </a:ext>
              </a:extLst>
            </p:cNvPr>
            <p:cNvCxnSpPr>
              <a:cxnSpLocks/>
            </p:cNvCxnSpPr>
            <p:nvPr/>
          </p:nvCxnSpPr>
          <p:spPr>
            <a:xfrm>
              <a:off x="1894013"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336D939-18C6-4BE9-9345-971C8E560AB7}"/>
                </a:ext>
              </a:extLst>
            </p:cNvPr>
            <p:cNvCxnSpPr>
              <a:cxnSpLocks/>
            </p:cNvCxnSpPr>
            <p:nvPr/>
          </p:nvCxnSpPr>
          <p:spPr>
            <a:xfrm>
              <a:off x="2944630"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0BB3FC6-66E4-4F7B-A9F3-F1599BC9EBD7}"/>
                </a:ext>
              </a:extLst>
            </p:cNvPr>
            <p:cNvCxnSpPr>
              <a:cxnSpLocks/>
            </p:cNvCxnSpPr>
            <p:nvPr/>
          </p:nvCxnSpPr>
          <p:spPr>
            <a:xfrm>
              <a:off x="2989851"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ABEB78B-934A-4150-9F60-21946C4DB1DF}"/>
                </a:ext>
              </a:extLst>
            </p:cNvPr>
            <p:cNvCxnSpPr>
              <a:cxnSpLocks/>
            </p:cNvCxnSpPr>
            <p:nvPr/>
          </p:nvCxnSpPr>
          <p:spPr>
            <a:xfrm>
              <a:off x="3037731"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3BB1B9-C9B4-40DD-BC08-BD89EB1F9FC9}"/>
                </a:ext>
              </a:extLst>
            </p:cNvPr>
            <p:cNvCxnSpPr>
              <a:cxnSpLocks/>
            </p:cNvCxnSpPr>
            <p:nvPr/>
          </p:nvCxnSpPr>
          <p:spPr>
            <a:xfrm>
              <a:off x="3090932"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056B301-571D-477F-80C5-003A45E723E1}"/>
                </a:ext>
              </a:extLst>
            </p:cNvPr>
            <p:cNvCxnSpPr>
              <a:cxnSpLocks/>
            </p:cNvCxnSpPr>
            <p:nvPr/>
          </p:nvCxnSpPr>
          <p:spPr>
            <a:xfrm>
              <a:off x="3136151"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8B526FD-6D11-4089-A8E1-297CA015747A}"/>
                </a:ext>
              </a:extLst>
            </p:cNvPr>
            <p:cNvCxnSpPr>
              <a:cxnSpLocks/>
            </p:cNvCxnSpPr>
            <p:nvPr/>
          </p:nvCxnSpPr>
          <p:spPr>
            <a:xfrm>
              <a:off x="3184033" y="478911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E65E174-7F27-4CF3-AE5F-323C84E1FAAB}"/>
                </a:ext>
              </a:extLst>
            </p:cNvPr>
            <p:cNvCxnSpPr>
              <a:cxnSpLocks/>
            </p:cNvCxnSpPr>
            <p:nvPr/>
          </p:nvCxnSpPr>
          <p:spPr>
            <a:xfrm>
              <a:off x="3336505"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9181514-C025-46E9-9D2C-A71E3B1D8E39}"/>
                </a:ext>
              </a:extLst>
            </p:cNvPr>
            <p:cNvCxnSpPr>
              <a:cxnSpLocks/>
            </p:cNvCxnSpPr>
            <p:nvPr/>
          </p:nvCxnSpPr>
          <p:spPr>
            <a:xfrm>
              <a:off x="3381725"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FA776CE-87A6-4164-B6CC-3BDE1C12DEF5}"/>
                </a:ext>
              </a:extLst>
            </p:cNvPr>
            <p:cNvCxnSpPr>
              <a:cxnSpLocks/>
            </p:cNvCxnSpPr>
            <p:nvPr/>
          </p:nvCxnSpPr>
          <p:spPr>
            <a:xfrm>
              <a:off x="3429606"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C68D1F1-FCDB-40B9-83DD-918BD2018048}"/>
                </a:ext>
              </a:extLst>
            </p:cNvPr>
            <p:cNvCxnSpPr>
              <a:cxnSpLocks/>
            </p:cNvCxnSpPr>
            <p:nvPr/>
          </p:nvCxnSpPr>
          <p:spPr>
            <a:xfrm>
              <a:off x="3482806"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710F556-83AD-4DC7-8F06-AD58263D73DF}"/>
                </a:ext>
              </a:extLst>
            </p:cNvPr>
            <p:cNvCxnSpPr>
              <a:cxnSpLocks/>
            </p:cNvCxnSpPr>
            <p:nvPr/>
          </p:nvCxnSpPr>
          <p:spPr>
            <a:xfrm>
              <a:off x="3528027"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BD739E8-F177-4DE7-AB77-0011402ABD90}"/>
                </a:ext>
              </a:extLst>
            </p:cNvPr>
            <p:cNvCxnSpPr>
              <a:cxnSpLocks/>
            </p:cNvCxnSpPr>
            <p:nvPr/>
          </p:nvCxnSpPr>
          <p:spPr>
            <a:xfrm>
              <a:off x="3575907" y="478611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D2BAE94-025A-4BE4-BE6F-EB0D9D91BCB8}"/>
                </a:ext>
              </a:extLst>
            </p:cNvPr>
            <p:cNvCxnSpPr>
              <a:cxnSpLocks/>
            </p:cNvCxnSpPr>
            <p:nvPr/>
          </p:nvCxnSpPr>
          <p:spPr>
            <a:xfrm>
              <a:off x="3756452"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55D08F4-D199-4826-8BAC-3C804012A2B1}"/>
                </a:ext>
              </a:extLst>
            </p:cNvPr>
            <p:cNvCxnSpPr>
              <a:cxnSpLocks/>
            </p:cNvCxnSpPr>
            <p:nvPr/>
          </p:nvCxnSpPr>
          <p:spPr>
            <a:xfrm>
              <a:off x="3801672"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92186C8-7ABE-48F1-8418-3F5332EF3529}"/>
                </a:ext>
              </a:extLst>
            </p:cNvPr>
            <p:cNvCxnSpPr>
              <a:cxnSpLocks/>
            </p:cNvCxnSpPr>
            <p:nvPr/>
          </p:nvCxnSpPr>
          <p:spPr>
            <a:xfrm>
              <a:off x="3849553"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01C78CE-0EC2-40E2-A3E6-5709BF219421}"/>
                </a:ext>
              </a:extLst>
            </p:cNvPr>
            <p:cNvCxnSpPr>
              <a:cxnSpLocks/>
            </p:cNvCxnSpPr>
            <p:nvPr/>
          </p:nvCxnSpPr>
          <p:spPr>
            <a:xfrm>
              <a:off x="3902753"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E1DFB42-F46C-4ED6-BF3D-023CDE9964CA}"/>
                </a:ext>
              </a:extLst>
            </p:cNvPr>
            <p:cNvCxnSpPr>
              <a:cxnSpLocks/>
            </p:cNvCxnSpPr>
            <p:nvPr/>
          </p:nvCxnSpPr>
          <p:spPr>
            <a:xfrm>
              <a:off x="3947974"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F8C894A-C4F7-4D6D-A436-DB573E382932}"/>
                </a:ext>
              </a:extLst>
            </p:cNvPr>
            <p:cNvCxnSpPr>
              <a:cxnSpLocks/>
            </p:cNvCxnSpPr>
            <p:nvPr/>
          </p:nvCxnSpPr>
          <p:spPr>
            <a:xfrm>
              <a:off x="3995854"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0D7F259-86AC-45D4-9F9C-745984CE23A6}"/>
                </a:ext>
              </a:extLst>
            </p:cNvPr>
            <p:cNvCxnSpPr>
              <a:cxnSpLocks/>
            </p:cNvCxnSpPr>
            <p:nvPr/>
          </p:nvCxnSpPr>
          <p:spPr>
            <a:xfrm>
              <a:off x="4061694"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5572F44-1281-4091-B2C8-5CD9B2E526DD}"/>
                </a:ext>
              </a:extLst>
            </p:cNvPr>
            <p:cNvCxnSpPr>
              <a:cxnSpLocks/>
            </p:cNvCxnSpPr>
            <p:nvPr/>
          </p:nvCxnSpPr>
          <p:spPr>
            <a:xfrm>
              <a:off x="4106915"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FD53F17-5216-412A-A799-C95D6AF94BB4}"/>
                </a:ext>
              </a:extLst>
            </p:cNvPr>
            <p:cNvCxnSpPr>
              <a:cxnSpLocks/>
            </p:cNvCxnSpPr>
            <p:nvPr/>
          </p:nvCxnSpPr>
          <p:spPr>
            <a:xfrm>
              <a:off x="4154795"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E0737FE-38D0-439B-9B66-59959C59485D}"/>
                </a:ext>
              </a:extLst>
            </p:cNvPr>
            <p:cNvCxnSpPr>
              <a:cxnSpLocks/>
            </p:cNvCxnSpPr>
            <p:nvPr/>
          </p:nvCxnSpPr>
          <p:spPr>
            <a:xfrm>
              <a:off x="420799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FF0B088-C5A4-45CE-8016-3A022CCF2C65}"/>
                </a:ext>
              </a:extLst>
            </p:cNvPr>
            <p:cNvCxnSpPr>
              <a:cxnSpLocks/>
            </p:cNvCxnSpPr>
            <p:nvPr/>
          </p:nvCxnSpPr>
          <p:spPr>
            <a:xfrm>
              <a:off x="425321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31F227B-52F1-4789-ACB5-8AC34099783E}"/>
                </a:ext>
              </a:extLst>
            </p:cNvPr>
            <p:cNvCxnSpPr>
              <a:cxnSpLocks/>
            </p:cNvCxnSpPr>
            <p:nvPr/>
          </p:nvCxnSpPr>
          <p:spPr>
            <a:xfrm>
              <a:off x="4301098"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202E77B-CAD9-46AD-BF58-61B1A447AD7A}"/>
                </a:ext>
              </a:extLst>
            </p:cNvPr>
            <p:cNvCxnSpPr>
              <a:cxnSpLocks/>
            </p:cNvCxnSpPr>
            <p:nvPr/>
          </p:nvCxnSpPr>
          <p:spPr>
            <a:xfrm>
              <a:off x="4356863" y="4789941"/>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20CFC39-5A97-479C-A4A3-904BE98F8136}"/>
                </a:ext>
              </a:extLst>
            </p:cNvPr>
            <p:cNvCxnSpPr>
              <a:cxnSpLocks/>
            </p:cNvCxnSpPr>
            <p:nvPr/>
          </p:nvCxnSpPr>
          <p:spPr>
            <a:xfrm>
              <a:off x="4417755" y="478993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C156657-7568-43B6-A1AB-2D6D593974A6}"/>
                </a:ext>
              </a:extLst>
            </p:cNvPr>
            <p:cNvCxnSpPr>
              <a:cxnSpLocks/>
            </p:cNvCxnSpPr>
            <p:nvPr/>
          </p:nvCxnSpPr>
          <p:spPr>
            <a:xfrm>
              <a:off x="4468771" y="4789938"/>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2772A13-9305-4612-85AB-9F19891FFA89}"/>
                </a:ext>
              </a:extLst>
            </p:cNvPr>
            <p:cNvCxnSpPr>
              <a:cxnSpLocks/>
            </p:cNvCxnSpPr>
            <p:nvPr/>
          </p:nvCxnSpPr>
          <p:spPr>
            <a:xfrm>
              <a:off x="4534509" y="4789937"/>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8762F81-0CD2-4CDB-AE0E-1E8214377AF5}"/>
                </a:ext>
              </a:extLst>
            </p:cNvPr>
            <p:cNvCxnSpPr>
              <a:cxnSpLocks/>
            </p:cNvCxnSpPr>
            <p:nvPr/>
          </p:nvCxnSpPr>
          <p:spPr>
            <a:xfrm>
              <a:off x="4582864" y="4789937"/>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2D20FC9-8182-4E0E-8DD7-13F602DDEA23}"/>
                </a:ext>
              </a:extLst>
            </p:cNvPr>
            <p:cNvCxnSpPr>
              <a:cxnSpLocks/>
            </p:cNvCxnSpPr>
            <p:nvPr/>
          </p:nvCxnSpPr>
          <p:spPr>
            <a:xfrm>
              <a:off x="4643281"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EA2D34DE-E9CB-4A67-B95F-5EC216CF27A7}"/>
                </a:ext>
              </a:extLst>
            </p:cNvPr>
            <p:cNvSpPr/>
            <p:nvPr/>
          </p:nvSpPr>
          <p:spPr>
            <a:xfrm>
              <a:off x="5587225" y="4777718"/>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cxnSp>
          <p:nvCxnSpPr>
            <p:cNvPr id="205" name="Straight Connector 204">
              <a:extLst>
                <a:ext uri="{FF2B5EF4-FFF2-40B4-BE49-F238E27FC236}">
                  <a16:creationId xmlns:a16="http://schemas.microsoft.com/office/drawing/2014/main" id="{ADCF48B5-D5F3-4B38-8275-7945E2824235}"/>
                </a:ext>
              </a:extLst>
            </p:cNvPr>
            <p:cNvCxnSpPr>
              <a:cxnSpLocks/>
            </p:cNvCxnSpPr>
            <p:nvPr/>
          </p:nvCxnSpPr>
          <p:spPr>
            <a:xfrm>
              <a:off x="492903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3CFD0B3-D3D7-41D5-98CB-F58F02EE9472}"/>
                </a:ext>
              </a:extLst>
            </p:cNvPr>
            <p:cNvCxnSpPr>
              <a:cxnSpLocks/>
            </p:cNvCxnSpPr>
            <p:nvPr/>
          </p:nvCxnSpPr>
          <p:spPr>
            <a:xfrm>
              <a:off x="4982233"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345BE9F-D554-49BA-860D-49072666951A}"/>
                </a:ext>
              </a:extLst>
            </p:cNvPr>
            <p:cNvCxnSpPr>
              <a:cxnSpLocks/>
            </p:cNvCxnSpPr>
            <p:nvPr/>
          </p:nvCxnSpPr>
          <p:spPr>
            <a:xfrm>
              <a:off x="502745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329FE4A-D5BE-40EB-9DE4-CF7041E3736E}"/>
                </a:ext>
              </a:extLst>
            </p:cNvPr>
            <p:cNvCxnSpPr>
              <a:cxnSpLocks/>
            </p:cNvCxnSpPr>
            <p:nvPr/>
          </p:nvCxnSpPr>
          <p:spPr>
            <a:xfrm>
              <a:off x="507533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4B249F2-86FC-4FE5-96A5-59614BB50437}"/>
                </a:ext>
              </a:extLst>
            </p:cNvPr>
            <p:cNvCxnSpPr>
              <a:cxnSpLocks/>
            </p:cNvCxnSpPr>
            <p:nvPr/>
          </p:nvCxnSpPr>
          <p:spPr>
            <a:xfrm>
              <a:off x="5366745"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00386C-90B1-4BD6-ADE3-B416A3C6E32B}"/>
                </a:ext>
              </a:extLst>
            </p:cNvPr>
            <p:cNvCxnSpPr>
              <a:cxnSpLocks/>
            </p:cNvCxnSpPr>
            <p:nvPr/>
          </p:nvCxnSpPr>
          <p:spPr>
            <a:xfrm>
              <a:off x="541994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9909D0-198A-41B4-BB08-D988A0A84E08}"/>
                </a:ext>
              </a:extLst>
            </p:cNvPr>
            <p:cNvCxnSpPr>
              <a:cxnSpLocks/>
            </p:cNvCxnSpPr>
            <p:nvPr/>
          </p:nvCxnSpPr>
          <p:spPr>
            <a:xfrm>
              <a:off x="5465166"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B6BECEA-19A2-43B0-8A0A-F0D001676630}"/>
                </a:ext>
              </a:extLst>
            </p:cNvPr>
            <p:cNvCxnSpPr>
              <a:cxnSpLocks/>
            </p:cNvCxnSpPr>
            <p:nvPr/>
          </p:nvCxnSpPr>
          <p:spPr>
            <a:xfrm>
              <a:off x="5513047" y="4792659"/>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3BF5A63-4903-4D4F-985F-CC601C70CA21}"/>
                </a:ext>
              </a:extLst>
            </p:cNvPr>
            <p:cNvCxnSpPr>
              <a:cxnSpLocks/>
            </p:cNvCxnSpPr>
            <p:nvPr/>
          </p:nvCxnSpPr>
          <p:spPr>
            <a:xfrm>
              <a:off x="5911619"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CB598EF-66B9-4AB3-878C-076BD32C8E75}"/>
                </a:ext>
              </a:extLst>
            </p:cNvPr>
            <p:cNvCxnSpPr>
              <a:cxnSpLocks/>
            </p:cNvCxnSpPr>
            <p:nvPr/>
          </p:nvCxnSpPr>
          <p:spPr>
            <a:xfrm>
              <a:off x="5964820"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5429606-7810-4E00-A57B-BB4A48453EDB}"/>
                </a:ext>
              </a:extLst>
            </p:cNvPr>
            <p:cNvCxnSpPr>
              <a:cxnSpLocks/>
            </p:cNvCxnSpPr>
            <p:nvPr/>
          </p:nvCxnSpPr>
          <p:spPr>
            <a:xfrm>
              <a:off x="6010040"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7E77D05-64DA-467C-A3FD-2BDA8E8B1999}"/>
                </a:ext>
              </a:extLst>
            </p:cNvPr>
            <p:cNvCxnSpPr>
              <a:cxnSpLocks/>
            </p:cNvCxnSpPr>
            <p:nvPr/>
          </p:nvCxnSpPr>
          <p:spPr>
            <a:xfrm>
              <a:off x="6057922"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3006F9C-7DEC-442F-9160-B13A27ADB542}"/>
                </a:ext>
              </a:extLst>
            </p:cNvPr>
            <p:cNvCxnSpPr>
              <a:cxnSpLocks/>
            </p:cNvCxnSpPr>
            <p:nvPr/>
          </p:nvCxnSpPr>
          <p:spPr>
            <a:xfrm>
              <a:off x="6150333"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33755D6-4AC7-40D1-9A34-8E05B55220D6}"/>
                </a:ext>
              </a:extLst>
            </p:cNvPr>
            <p:cNvCxnSpPr>
              <a:cxnSpLocks/>
            </p:cNvCxnSpPr>
            <p:nvPr/>
          </p:nvCxnSpPr>
          <p:spPr>
            <a:xfrm>
              <a:off x="6203534"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872D313-E33B-4571-93A7-014887420EAC}"/>
                </a:ext>
              </a:extLst>
            </p:cNvPr>
            <p:cNvCxnSpPr>
              <a:cxnSpLocks/>
            </p:cNvCxnSpPr>
            <p:nvPr/>
          </p:nvCxnSpPr>
          <p:spPr>
            <a:xfrm>
              <a:off x="6248753"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6CCBA69-346A-43DE-86A7-9F01752F99E0}"/>
                </a:ext>
              </a:extLst>
            </p:cNvPr>
            <p:cNvCxnSpPr>
              <a:cxnSpLocks/>
            </p:cNvCxnSpPr>
            <p:nvPr/>
          </p:nvCxnSpPr>
          <p:spPr>
            <a:xfrm>
              <a:off x="6296635" y="4796113"/>
              <a:ext cx="0" cy="20505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287DC15A-0E77-4CF3-BC74-F5BD7F79522E}"/>
                </a:ext>
              </a:extLst>
            </p:cNvPr>
            <p:cNvSpPr/>
            <p:nvPr/>
          </p:nvSpPr>
          <p:spPr>
            <a:xfrm>
              <a:off x="5618894" y="4777718"/>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sp>
          <p:nvSpPr>
            <p:cNvPr id="222" name="Rectangle 221">
              <a:extLst>
                <a:ext uri="{FF2B5EF4-FFF2-40B4-BE49-F238E27FC236}">
                  <a16:creationId xmlns:a16="http://schemas.microsoft.com/office/drawing/2014/main" id="{0B13980E-AAAF-45FA-9C6E-F0A6989D18AF}"/>
                </a:ext>
              </a:extLst>
            </p:cNvPr>
            <p:cNvSpPr/>
            <p:nvPr/>
          </p:nvSpPr>
          <p:spPr>
            <a:xfrm>
              <a:off x="5612786" y="4776887"/>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sp>
          <p:nvSpPr>
            <p:cNvPr id="223" name="Rectangle 222">
              <a:extLst>
                <a:ext uri="{FF2B5EF4-FFF2-40B4-BE49-F238E27FC236}">
                  <a16:creationId xmlns:a16="http://schemas.microsoft.com/office/drawing/2014/main" id="{989BA409-9EC9-44D1-89D5-71E7A64FCC36}"/>
                </a:ext>
              </a:extLst>
            </p:cNvPr>
            <p:cNvSpPr/>
            <p:nvPr/>
          </p:nvSpPr>
          <p:spPr>
            <a:xfrm>
              <a:off x="5637480" y="4776887"/>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grpSp>
          <p:nvGrpSpPr>
            <p:cNvPr id="224" name="Group 223">
              <a:extLst>
                <a:ext uri="{FF2B5EF4-FFF2-40B4-BE49-F238E27FC236}">
                  <a16:creationId xmlns:a16="http://schemas.microsoft.com/office/drawing/2014/main" id="{AF1E701E-8C1C-4EFE-A6BE-6399A98A1F92}"/>
                </a:ext>
              </a:extLst>
            </p:cNvPr>
            <p:cNvGrpSpPr/>
            <p:nvPr/>
          </p:nvGrpSpPr>
          <p:grpSpPr>
            <a:xfrm>
              <a:off x="7255504" y="5994063"/>
              <a:ext cx="2769315" cy="271554"/>
              <a:chOff x="3329671" y="4919276"/>
              <a:chExt cx="2824845" cy="276999"/>
            </a:xfrm>
          </p:grpSpPr>
          <p:sp>
            <p:nvSpPr>
              <p:cNvPr id="225" name="TextBox 224">
                <a:extLst>
                  <a:ext uri="{FF2B5EF4-FFF2-40B4-BE49-F238E27FC236}">
                    <a16:creationId xmlns:a16="http://schemas.microsoft.com/office/drawing/2014/main" id="{43F17829-AF79-43A8-A050-8BBA7C2876D9}"/>
                  </a:ext>
                </a:extLst>
              </p:cNvPr>
              <p:cNvSpPr txBox="1"/>
              <p:nvPr/>
            </p:nvSpPr>
            <p:spPr>
              <a:xfrm>
                <a:off x="3369780" y="4919276"/>
                <a:ext cx="2784736" cy="276999"/>
              </a:xfrm>
              <a:prstGeom prst="rect">
                <a:avLst/>
              </a:prstGeom>
              <a:noFill/>
            </p:spPr>
            <p:txBody>
              <a:bodyPr wrap="none" rtlCol="0">
                <a:spAutoFit/>
              </a:bodyPr>
              <a:lstStyle/>
              <a:p>
                <a:pPr defTabSz="896341"/>
                <a:r>
                  <a:rPr lang="en-US" sz="1176" dirty="0">
                    <a:latin typeface="Segoe UI Light" panose="020B0502040204020203" pitchFamily="34" charset="0"/>
                    <a:cs typeface="Segoe UI Light" panose="020B0502040204020203" pitchFamily="34" charset="0"/>
                  </a:rPr>
                  <a:t>Log Record for non-versioned operation</a:t>
                </a:r>
              </a:p>
            </p:txBody>
          </p:sp>
          <p:sp>
            <p:nvSpPr>
              <p:cNvPr id="226" name="Rectangle 225">
                <a:extLst>
                  <a:ext uri="{FF2B5EF4-FFF2-40B4-BE49-F238E27FC236}">
                    <a16:creationId xmlns:a16="http://schemas.microsoft.com/office/drawing/2014/main" id="{AAD34F88-86A2-44D7-86C6-3BF4C5518CE2}"/>
                  </a:ext>
                </a:extLst>
              </p:cNvPr>
              <p:cNvSpPr/>
              <p:nvPr/>
            </p:nvSpPr>
            <p:spPr>
              <a:xfrm>
                <a:off x="3329671" y="4991597"/>
                <a:ext cx="88708" cy="1627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41"/>
                <a:endParaRPr lang="en-US" sz="882" dirty="0">
                  <a:solidFill>
                    <a:schemeClr val="tx1"/>
                  </a:solidFill>
                  <a:latin typeface="Segoe UI Light" panose="020B0502040204020203" pitchFamily="34" charset="0"/>
                  <a:cs typeface="Segoe UI Light" panose="020B0502040204020203" pitchFamily="34" charset="0"/>
                </a:endParaRPr>
              </a:p>
            </p:txBody>
          </p:sp>
        </p:grpSp>
        <p:sp>
          <p:nvSpPr>
            <p:cNvPr id="227" name="TextBox 226">
              <a:extLst>
                <a:ext uri="{FF2B5EF4-FFF2-40B4-BE49-F238E27FC236}">
                  <a16:creationId xmlns:a16="http://schemas.microsoft.com/office/drawing/2014/main" id="{FCE45CDD-1179-4EA2-9ED4-EE8B202348E7}"/>
                </a:ext>
              </a:extLst>
            </p:cNvPr>
            <p:cNvSpPr txBox="1"/>
            <p:nvPr/>
          </p:nvSpPr>
          <p:spPr>
            <a:xfrm>
              <a:off x="5329506" y="4377141"/>
              <a:ext cx="1020338" cy="271554"/>
            </a:xfrm>
            <a:prstGeom prst="rect">
              <a:avLst/>
            </a:prstGeom>
            <a:noFill/>
          </p:spPr>
          <p:txBody>
            <a:bodyPr wrap="none" rtlCol="0">
              <a:spAutoFit/>
            </a:bodyPr>
            <a:lstStyle/>
            <a:p>
              <a:pPr defTabSz="896341"/>
              <a:r>
                <a:rPr lang="en-US" sz="1176" dirty="0">
                  <a:latin typeface="Segoe UI Light" panose="020B0502040204020203" pitchFamily="34" charset="0"/>
                  <a:cs typeface="Segoe UI Light" panose="020B0502040204020203" pitchFamily="34" charset="0"/>
                </a:rPr>
                <a:t>sLog Records</a:t>
              </a:r>
            </a:p>
          </p:txBody>
        </p:sp>
        <p:cxnSp>
          <p:nvCxnSpPr>
            <p:cNvPr id="228" name="Straight Connector 227">
              <a:extLst>
                <a:ext uri="{FF2B5EF4-FFF2-40B4-BE49-F238E27FC236}">
                  <a16:creationId xmlns:a16="http://schemas.microsoft.com/office/drawing/2014/main" id="{EB168561-2470-454C-9B50-5330017DDBEA}"/>
                </a:ext>
              </a:extLst>
            </p:cNvPr>
            <p:cNvCxnSpPr>
              <a:cxnSpLocks/>
              <a:endCxn id="227" idx="2"/>
            </p:cNvCxnSpPr>
            <p:nvPr/>
          </p:nvCxnSpPr>
          <p:spPr>
            <a:xfrm flipV="1">
              <a:off x="5687100" y="4648695"/>
              <a:ext cx="152575" cy="13008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B15E7BAC-2FDC-468D-83BA-1B93E0B77BD0}"/>
                </a:ext>
              </a:extLst>
            </p:cNvPr>
            <p:cNvGrpSpPr/>
            <p:nvPr/>
          </p:nvGrpSpPr>
          <p:grpSpPr>
            <a:xfrm>
              <a:off x="7095067" y="3219005"/>
              <a:ext cx="3447256" cy="555948"/>
              <a:chOff x="5393869" y="3874960"/>
              <a:chExt cx="2637286" cy="425322"/>
            </a:xfrm>
          </p:grpSpPr>
          <p:sp>
            <p:nvSpPr>
              <p:cNvPr id="230" name="Rectangle 229">
                <a:extLst>
                  <a:ext uri="{FF2B5EF4-FFF2-40B4-BE49-F238E27FC236}">
                    <a16:creationId xmlns:a16="http://schemas.microsoft.com/office/drawing/2014/main" id="{06D1F362-E358-4679-9CC1-71484CF85654}"/>
                  </a:ext>
                </a:extLst>
              </p:cNvPr>
              <p:cNvSpPr/>
              <p:nvPr/>
            </p:nvSpPr>
            <p:spPr>
              <a:xfrm>
                <a:off x="5915864" y="3907867"/>
                <a:ext cx="2115291" cy="392415"/>
              </a:xfrm>
              <a:prstGeom prst="rect">
                <a:avLst/>
              </a:prstGeom>
              <a:solidFill>
                <a:schemeClr val="bg1"/>
              </a:solidFill>
            </p:spPr>
            <p:txBody>
              <a:bodyPr wrap="none">
                <a:spAutoFit/>
              </a:bodyPr>
              <a:lstStyle/>
              <a:p>
                <a:pPr defTabSz="896341"/>
                <a:r>
                  <a:rPr lang="en-US" sz="1372" b="1" dirty="0">
                    <a:latin typeface="Segoe UI Light" panose="020B0502040204020203" pitchFamily="34" charset="0"/>
                    <a:cs typeface="Segoe UI Light" panose="020B0502040204020203" pitchFamily="34" charset="0"/>
                  </a:rPr>
                  <a:t>[DB is </a:t>
                </a:r>
                <a:r>
                  <a:rPr lang="en-US" sz="1372" b="1" dirty="0">
                    <a:solidFill>
                      <a:srgbClr val="00B050"/>
                    </a:solidFill>
                    <a:latin typeface="Segoe UI Light" panose="020B0502040204020203" pitchFamily="34" charset="0"/>
                    <a:cs typeface="Segoe UI Light" panose="020B0502040204020203" pitchFamily="34" charset="0"/>
                  </a:rPr>
                  <a:t>FULLY</a:t>
                </a:r>
                <a:r>
                  <a:rPr lang="en-US" sz="1372" b="1" dirty="0">
                    <a:latin typeface="Segoe UI Light" panose="020B0502040204020203" pitchFamily="34" charset="0"/>
                    <a:cs typeface="Segoe UI Light" panose="020B0502040204020203" pitchFamily="34" charset="0"/>
                  </a:rPr>
                  <a:t> available and </a:t>
                </a:r>
                <a:r>
                  <a:rPr lang="en-US" sz="1372" b="1" dirty="0">
                    <a:solidFill>
                      <a:srgbClr val="00B050"/>
                    </a:solidFill>
                    <a:latin typeface="Segoe UI Light" panose="020B0502040204020203" pitchFamily="34" charset="0"/>
                    <a:cs typeface="Segoe UI Light" panose="020B0502040204020203" pitchFamily="34" charset="0"/>
                  </a:rPr>
                  <a:t>all locks </a:t>
                </a:r>
              </a:p>
              <a:p>
                <a:pPr defTabSz="896341"/>
                <a:r>
                  <a:rPr lang="en-US" sz="1372" b="1" dirty="0">
                    <a:solidFill>
                      <a:srgbClr val="00B050"/>
                    </a:solidFill>
                    <a:latin typeface="Segoe UI Light" panose="020B0502040204020203" pitchFamily="34" charset="0"/>
                    <a:cs typeface="Segoe UI Light" panose="020B0502040204020203" pitchFamily="34" charset="0"/>
                  </a:rPr>
                  <a:t>are released</a:t>
                </a:r>
                <a:r>
                  <a:rPr lang="en-US" sz="1372" b="1" dirty="0">
                    <a:latin typeface="Segoe UI Light" panose="020B0502040204020203" pitchFamily="34" charset="0"/>
                    <a:cs typeface="Segoe UI Light" panose="020B0502040204020203" pitchFamily="34" charset="0"/>
                  </a:rPr>
                  <a:t> after Redo]</a:t>
                </a:r>
              </a:p>
            </p:txBody>
          </p:sp>
          <p:sp>
            <p:nvSpPr>
              <p:cNvPr id="231" name="Cylinder 230">
                <a:extLst>
                  <a:ext uri="{FF2B5EF4-FFF2-40B4-BE49-F238E27FC236}">
                    <a16:creationId xmlns:a16="http://schemas.microsoft.com/office/drawing/2014/main" id="{A5A0BD2F-C59A-4733-85CC-78F28F085863}"/>
                  </a:ext>
                </a:extLst>
              </p:cNvPr>
              <p:cNvSpPr/>
              <p:nvPr/>
            </p:nvSpPr>
            <p:spPr>
              <a:xfrm>
                <a:off x="5393869" y="3874960"/>
                <a:ext cx="469549" cy="352849"/>
              </a:xfrm>
              <a:prstGeom prst="can">
                <a:avLst/>
              </a:prstGeom>
              <a:solidFill>
                <a:srgbClr val="1DB14B"/>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307" dirty="0">
                  <a:solidFill>
                    <a:schemeClr val="tx1"/>
                  </a:solidFill>
                </a:endParaRPr>
              </a:p>
            </p:txBody>
          </p:sp>
        </p:grpSp>
        <p:sp>
          <p:nvSpPr>
            <p:cNvPr id="232" name="Rectangle 231">
              <a:extLst>
                <a:ext uri="{FF2B5EF4-FFF2-40B4-BE49-F238E27FC236}">
                  <a16:creationId xmlns:a16="http://schemas.microsoft.com/office/drawing/2014/main" id="{52C2520E-222F-465D-A76B-473AAF051BFB}"/>
                </a:ext>
              </a:extLst>
            </p:cNvPr>
            <p:cNvSpPr/>
            <p:nvPr/>
          </p:nvSpPr>
          <p:spPr>
            <a:xfrm>
              <a:off x="3974325" y="4786114"/>
              <a:ext cx="68207" cy="19961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41"/>
              <a:endParaRPr lang="en-US" sz="1765" dirty="0">
                <a:solidFill>
                  <a:schemeClr val="tx1"/>
                </a:solidFill>
                <a:latin typeface="Segoe UI Light" panose="020B0502040204020203" pitchFamily="34" charset="0"/>
                <a:cs typeface="Segoe UI Light" panose="020B0502040204020203" pitchFamily="34" charset="0"/>
              </a:endParaRPr>
            </a:p>
          </p:txBody>
        </p:sp>
        <p:sp>
          <p:nvSpPr>
            <p:cNvPr id="233" name="TextBox 232">
              <a:extLst>
                <a:ext uri="{FF2B5EF4-FFF2-40B4-BE49-F238E27FC236}">
                  <a16:creationId xmlns:a16="http://schemas.microsoft.com/office/drawing/2014/main" id="{EEB4EF3A-B959-4A50-B831-D470AEC981FE}"/>
                </a:ext>
              </a:extLst>
            </p:cNvPr>
            <p:cNvSpPr txBox="1"/>
            <p:nvPr/>
          </p:nvSpPr>
          <p:spPr>
            <a:xfrm>
              <a:off x="73696" y="5923750"/>
              <a:ext cx="613984" cy="492693"/>
            </a:xfrm>
            <a:prstGeom prst="rect">
              <a:avLst/>
            </a:prstGeom>
            <a:noFill/>
          </p:spPr>
          <p:txBody>
            <a:bodyPr wrap="square" rtlCol="0">
              <a:spAutoFit/>
            </a:bodyPr>
            <a:lstStyle/>
            <a:p>
              <a:pPr algn="ctr" defTabSz="896341"/>
              <a:r>
                <a:rPr lang="en-US" sz="1307" dirty="0">
                  <a:latin typeface="Segoe UI Light" panose="020B0502040204020203" pitchFamily="34" charset="0"/>
                  <a:cs typeface="Segoe UI Light" panose="020B0502040204020203" pitchFamily="34" charset="0"/>
                </a:rPr>
                <a:t>Log</a:t>
              </a:r>
            </a:p>
            <a:p>
              <a:pPr algn="ctr" defTabSz="896341"/>
              <a:r>
                <a:rPr lang="en-US" sz="1307" dirty="0">
                  <a:latin typeface="Segoe UI Light" panose="020B0502040204020203" pitchFamily="34" charset="0"/>
                  <a:cs typeface="Segoe UI Light" panose="020B0502040204020203" pitchFamily="34" charset="0"/>
                </a:rPr>
                <a:t>Start</a:t>
              </a:r>
            </a:p>
          </p:txBody>
        </p:sp>
        <p:sp>
          <p:nvSpPr>
            <p:cNvPr id="234" name="TextBox 233">
              <a:extLst>
                <a:ext uri="{FF2B5EF4-FFF2-40B4-BE49-F238E27FC236}">
                  <a16:creationId xmlns:a16="http://schemas.microsoft.com/office/drawing/2014/main" id="{A25A3D4C-DB70-44F9-BF7E-E6705E2979A5}"/>
                </a:ext>
              </a:extLst>
            </p:cNvPr>
            <p:cNvSpPr txBox="1"/>
            <p:nvPr/>
          </p:nvSpPr>
          <p:spPr>
            <a:xfrm>
              <a:off x="452937" y="5944275"/>
              <a:ext cx="1732767" cy="653678"/>
            </a:xfrm>
            <a:prstGeom prst="rect">
              <a:avLst/>
            </a:prstGeom>
            <a:noFill/>
          </p:spPr>
          <p:txBody>
            <a:bodyPr wrap="square" rtlCol="0">
              <a:spAutoFit/>
            </a:bodyPr>
            <a:lstStyle/>
            <a:p>
              <a:pPr algn="ctr" defTabSz="896341"/>
              <a:r>
                <a:rPr lang="en-US" sz="1307" dirty="0">
                  <a:latin typeface="Segoe UI Light" panose="020B0502040204020203" pitchFamily="34" charset="0"/>
                  <a:cs typeface="Segoe UI Light" panose="020B0502040204020203" pitchFamily="34" charset="0"/>
                </a:rPr>
                <a:t>Oldest </a:t>
              </a:r>
            </a:p>
            <a:p>
              <a:pPr algn="ctr" defTabSz="896341"/>
              <a:r>
                <a:rPr lang="en-US" sz="1307" dirty="0">
                  <a:latin typeface="Segoe UI Light" panose="020B0502040204020203" pitchFamily="34" charset="0"/>
                  <a:cs typeface="Segoe UI Light" panose="020B0502040204020203" pitchFamily="34" charset="0"/>
                </a:rPr>
                <a:t>uncommitted Tx</a:t>
              </a:r>
            </a:p>
            <a:p>
              <a:pPr algn="ctr" defTabSz="896341"/>
              <a:r>
                <a:rPr lang="en-US" sz="1046" dirty="0">
                  <a:latin typeface="Segoe UI Light" panose="020B0502040204020203" pitchFamily="34" charset="0"/>
                  <a:cs typeface="Segoe UI Light" panose="020B0502040204020203" pitchFamily="34" charset="0"/>
                </a:rPr>
                <a:t>(XACT_BEGIN_LSN)</a:t>
              </a:r>
            </a:p>
          </p:txBody>
        </p:sp>
      </p:grpSp>
    </p:spTree>
    <p:custDataLst>
      <p:tags r:id="rId1"/>
    </p:custDataLst>
    <p:extLst>
      <p:ext uri="{BB962C8B-B14F-4D97-AF65-F5344CB8AC3E}">
        <p14:creationId xmlns:p14="http://schemas.microsoft.com/office/powerpoint/2010/main" val="36202716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1059377366"/>
              </p:ext>
            </p:extLst>
          </p:nvPr>
        </p:nvGraphicFramePr>
        <p:xfrm>
          <a:off x="429894" y="862935"/>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C894689C-AE2A-4806-9E57-854639A03342}"/>
              </a:ext>
            </a:extLst>
          </p:cNvPr>
          <p:cNvSpPr/>
          <p:nvPr/>
        </p:nvSpPr>
        <p:spPr>
          <a:xfrm>
            <a:off x="1140295" y="4290328"/>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8982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722217737"/>
              </p:ext>
            </p:extLst>
          </p:nvPr>
        </p:nvGraphicFramePr>
        <p:xfrm>
          <a:off x="429894" y="951710"/>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D4EE3785-7CE5-46D1-AED6-FF27CC750693}"/>
              </a:ext>
            </a:extLst>
          </p:cNvPr>
          <p:cNvSpPr/>
          <p:nvPr/>
        </p:nvSpPr>
        <p:spPr>
          <a:xfrm>
            <a:off x="3779884" y="4299210"/>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853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1762264790"/>
              </p:ext>
            </p:extLst>
          </p:nvPr>
        </p:nvGraphicFramePr>
        <p:xfrm>
          <a:off x="429894" y="951710"/>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1F4F892A-E731-4D4A-B00C-66076A3E14AB}"/>
              </a:ext>
            </a:extLst>
          </p:cNvPr>
          <p:cNvSpPr/>
          <p:nvPr/>
        </p:nvSpPr>
        <p:spPr>
          <a:xfrm>
            <a:off x="6441875" y="4281450"/>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95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8" y="174885"/>
            <a:ext cx="11370312" cy="1143000"/>
          </a:xfrm>
        </p:spPr>
        <p:txBody>
          <a:bodyPr/>
          <a:lstStyle/>
          <a:p>
            <a:r>
              <a:rPr lang="en-US" dirty="0">
                <a:solidFill>
                  <a:schemeClr val="accent5"/>
                </a:solidFill>
              </a:rPr>
              <a:t>Accelerated Database Recovery Components</a:t>
            </a:r>
          </a:p>
        </p:txBody>
      </p:sp>
      <p:sp>
        <p:nvSpPr>
          <p:cNvPr id="4" name="Oval 3">
            <a:extLst>
              <a:ext uri="{FF2B5EF4-FFF2-40B4-BE49-F238E27FC236}">
                <a16:creationId xmlns:a16="http://schemas.microsoft.com/office/drawing/2014/main" id="{F6CFFB15-F7C5-4ED4-9B03-1573A378BBAB}"/>
              </a:ext>
            </a:extLst>
          </p:cNvPr>
          <p:cNvSpPr/>
          <p:nvPr/>
        </p:nvSpPr>
        <p:spPr>
          <a:xfrm>
            <a:off x="1171575"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PVS </a:t>
            </a:r>
          </a:p>
          <a:p>
            <a:pPr algn="ctr"/>
            <a:r>
              <a:rPr lang="en-US" sz="1400" dirty="0"/>
              <a:t>Persisted Version Store</a:t>
            </a:r>
          </a:p>
        </p:txBody>
      </p:sp>
      <p:sp>
        <p:nvSpPr>
          <p:cNvPr id="5" name="Oval 4">
            <a:extLst>
              <a:ext uri="{FF2B5EF4-FFF2-40B4-BE49-F238E27FC236}">
                <a16:creationId xmlns:a16="http://schemas.microsoft.com/office/drawing/2014/main" id="{41862E9B-F096-4A58-9538-D5BA869DF9AF}"/>
              </a:ext>
            </a:extLst>
          </p:cNvPr>
          <p:cNvSpPr/>
          <p:nvPr/>
        </p:nvSpPr>
        <p:spPr>
          <a:xfrm>
            <a:off x="3811164"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Logical Revert</a:t>
            </a:r>
          </a:p>
        </p:txBody>
      </p:sp>
      <p:sp>
        <p:nvSpPr>
          <p:cNvPr id="7" name="Oval 6">
            <a:extLst>
              <a:ext uri="{FF2B5EF4-FFF2-40B4-BE49-F238E27FC236}">
                <a16:creationId xmlns:a16="http://schemas.microsoft.com/office/drawing/2014/main" id="{21B52A34-5644-41B7-9057-BD1947685288}"/>
              </a:ext>
            </a:extLst>
          </p:cNvPr>
          <p:cNvSpPr/>
          <p:nvPr/>
        </p:nvSpPr>
        <p:spPr>
          <a:xfrm>
            <a:off x="6450753" y="4299210"/>
            <a:ext cx="1809750" cy="1853940"/>
          </a:xfrm>
          <a:prstGeom prst="ellipse">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sLog </a:t>
            </a:r>
            <a:endParaRPr lang="en-US" sz="1400" dirty="0"/>
          </a:p>
          <a:p>
            <a:pPr algn="ctr"/>
            <a:r>
              <a:rPr lang="en-US" sz="1400" dirty="0"/>
              <a:t>Special </a:t>
            </a:r>
          </a:p>
          <a:p>
            <a:pPr algn="ctr"/>
            <a:r>
              <a:rPr lang="en-US" sz="1400" dirty="0"/>
              <a:t>In-Memory Log Stream</a:t>
            </a:r>
            <a:endParaRPr lang="en-US" sz="2400" dirty="0"/>
          </a:p>
        </p:txBody>
      </p:sp>
      <p:sp>
        <p:nvSpPr>
          <p:cNvPr id="11" name="Oval 10">
            <a:extLst>
              <a:ext uri="{FF2B5EF4-FFF2-40B4-BE49-F238E27FC236}">
                <a16:creationId xmlns:a16="http://schemas.microsoft.com/office/drawing/2014/main" id="{169AEC14-19B8-4547-A0B0-FFA12CA6A2D1}"/>
              </a:ext>
            </a:extLst>
          </p:cNvPr>
          <p:cNvSpPr/>
          <p:nvPr/>
        </p:nvSpPr>
        <p:spPr>
          <a:xfrm>
            <a:off x="9090343" y="4299210"/>
            <a:ext cx="1809750" cy="18539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Cleaner</a:t>
            </a:r>
          </a:p>
        </p:txBody>
      </p:sp>
      <p:graphicFrame>
        <p:nvGraphicFramePr>
          <p:cNvPr id="14" name="Diagram 13">
            <a:extLst>
              <a:ext uri="{FF2B5EF4-FFF2-40B4-BE49-F238E27FC236}">
                <a16:creationId xmlns:a16="http://schemas.microsoft.com/office/drawing/2014/main" id="{49F498C4-E109-46D2-8DC1-C4AFD1651309}"/>
              </a:ext>
            </a:extLst>
          </p:cNvPr>
          <p:cNvGraphicFramePr/>
          <p:nvPr>
            <p:extLst>
              <p:ext uri="{D42A27DB-BD31-4B8C-83A1-F6EECF244321}">
                <p14:modId xmlns:p14="http://schemas.microsoft.com/office/powerpoint/2010/main" val="4017944005"/>
              </p:ext>
            </p:extLst>
          </p:nvPr>
        </p:nvGraphicFramePr>
        <p:xfrm>
          <a:off x="429894" y="951710"/>
          <a:ext cx="11049000" cy="32522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D9F5DAFA-5E69-420C-B10D-B4BEE3E46A68}"/>
              </a:ext>
            </a:extLst>
          </p:cNvPr>
          <p:cNvSpPr/>
          <p:nvPr/>
        </p:nvSpPr>
        <p:spPr>
          <a:xfrm>
            <a:off x="9074703" y="4299210"/>
            <a:ext cx="1841029" cy="1862822"/>
          </a:xfrm>
          <a:prstGeom prst="ellipse">
            <a:avLst/>
          </a:prstGeom>
          <a:noFill/>
          <a:ln>
            <a:solidFill>
              <a:schemeClr val="accent3">
                <a:lumMod val="50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00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43"/>
          <p:cNvSpPr>
            <a:spLocks noGrp="1"/>
          </p:cNvSpPr>
          <p:nvPr>
            <p:ph type="title"/>
          </p:nvPr>
        </p:nvSpPr>
        <p:spPr>
          <a:xfrm>
            <a:off x="269241" y="289957"/>
            <a:ext cx="11655840" cy="899537"/>
          </a:xfrm>
        </p:spPr>
        <p:txBody>
          <a:bodyPr/>
          <a:lstStyle/>
          <a:p>
            <a:r>
              <a:rPr lang="en-US" dirty="0">
                <a:solidFill>
                  <a:schemeClr val="accent5"/>
                </a:solidFill>
              </a:rPr>
              <a:t>How to enable ADR?</a:t>
            </a:r>
          </a:p>
        </p:txBody>
      </p:sp>
      <p:sp>
        <p:nvSpPr>
          <p:cNvPr id="127" name="Content Placeholder 3">
            <a:extLst>
              <a:ext uri="{FF2B5EF4-FFF2-40B4-BE49-F238E27FC236}">
                <a16:creationId xmlns:a16="http://schemas.microsoft.com/office/drawing/2014/main" id="{7B0D19B2-F8B6-4FD7-A80F-3EC9E0D9F48D}"/>
              </a:ext>
            </a:extLst>
          </p:cNvPr>
          <p:cNvSpPr txBox="1">
            <a:spLocks/>
          </p:cNvSpPr>
          <p:nvPr/>
        </p:nvSpPr>
        <p:spPr bwMode="auto">
          <a:xfrm>
            <a:off x="280970" y="1177509"/>
            <a:ext cx="10702554" cy="523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34464" rIns="89642" bIns="44821" numCol="1" anchor="t" anchorCtr="0" compatLnSpc="1">
            <a:prstTxWarp prst="textNoShape">
              <a:avLst/>
            </a:prstTxWarp>
            <a:normAutofit/>
          </a:bodyPr>
          <a:lst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defTabSz="896386">
              <a:lnSpc>
                <a:spcPct val="100000"/>
              </a:lnSpc>
              <a:defRPr/>
            </a:pPr>
            <a:r>
              <a:rPr lang="en-US" sz="2800" spc="-100" dirty="0">
                <a:ln w="3175">
                  <a:noFill/>
                </a:ln>
                <a:solidFill>
                  <a:schemeClr val="accent5"/>
                </a:solidFill>
                <a:ea typeface="+mn-ea"/>
                <a:cs typeface="Segoe UI" pitchFamily="34" charset="0"/>
              </a:rPr>
              <a:t>Azure SQL Database</a:t>
            </a:r>
          </a:p>
          <a:p>
            <a:pPr defTabSz="896386">
              <a:lnSpc>
                <a:spcPct val="100000"/>
              </a:lnSpc>
              <a:defRPr/>
            </a:pPr>
            <a:r>
              <a:rPr lang="en-US" sz="2800" kern="0" dirty="0">
                <a:solidFill>
                  <a:srgbClr val="000000"/>
                </a:solidFill>
              </a:rPr>
              <a:t>It’s ON by default.</a:t>
            </a:r>
          </a:p>
          <a:p>
            <a:pPr defTabSz="896386">
              <a:lnSpc>
                <a:spcPct val="100000"/>
              </a:lnSpc>
              <a:defRPr/>
            </a:pPr>
            <a:endParaRPr lang="en-US" sz="2800" kern="0" dirty="0">
              <a:solidFill>
                <a:srgbClr val="000000"/>
              </a:solidFill>
            </a:endParaRPr>
          </a:p>
          <a:p>
            <a:pPr defTabSz="896386">
              <a:lnSpc>
                <a:spcPct val="100000"/>
              </a:lnSpc>
            </a:pPr>
            <a:r>
              <a:rPr lang="en-US" sz="2800" spc="-100" dirty="0">
                <a:ln w="3175">
                  <a:noFill/>
                </a:ln>
                <a:solidFill>
                  <a:schemeClr val="accent5"/>
                </a:solidFill>
                <a:ea typeface="+mn-ea"/>
                <a:cs typeface="Segoe UI" pitchFamily="34" charset="0"/>
              </a:rPr>
              <a:t>SQL Server 2019</a:t>
            </a:r>
          </a:p>
          <a:p>
            <a:r>
              <a:rPr lang="en-US" sz="2800" dirty="0">
                <a:solidFill>
                  <a:srgbClr val="0000FF"/>
                </a:solidFill>
              </a:rPr>
              <a:t>ALTER</a:t>
            </a:r>
            <a:r>
              <a:rPr lang="en-US" sz="2800" dirty="0">
                <a:solidFill>
                  <a:srgbClr val="000000"/>
                </a:solidFill>
              </a:rPr>
              <a:t> </a:t>
            </a:r>
            <a:r>
              <a:rPr lang="en-US" sz="2800" dirty="0">
                <a:solidFill>
                  <a:srgbClr val="0000FF"/>
                </a:solidFill>
              </a:rPr>
              <a:t>DATABASE</a:t>
            </a:r>
            <a:r>
              <a:rPr lang="en-US" sz="2800" dirty="0">
                <a:solidFill>
                  <a:srgbClr val="000000"/>
                </a:solidFill>
              </a:rPr>
              <a:t> </a:t>
            </a:r>
            <a:r>
              <a:rPr lang="en-US" sz="2800" dirty="0">
                <a:solidFill>
                  <a:srgbClr val="808080"/>
                </a:solidFill>
              </a:rPr>
              <a:t>&lt;</a:t>
            </a:r>
            <a:r>
              <a:rPr lang="en-US" sz="2800" dirty="0">
                <a:solidFill>
                  <a:srgbClr val="FF00FF"/>
                </a:solidFill>
              </a:rPr>
              <a:t>db_name</a:t>
            </a:r>
            <a:r>
              <a:rPr lang="en-US" sz="2800" dirty="0">
                <a:solidFill>
                  <a:srgbClr val="808080"/>
                </a:solidFill>
              </a:rPr>
              <a:t>&gt;</a:t>
            </a:r>
            <a:r>
              <a:rPr lang="en-US" sz="2800" dirty="0">
                <a:solidFill>
                  <a:srgbClr val="000000"/>
                </a:solidFill>
              </a:rPr>
              <a:t> </a:t>
            </a:r>
            <a:r>
              <a:rPr lang="en-US" sz="2800" dirty="0">
                <a:solidFill>
                  <a:srgbClr val="0000FF"/>
                </a:solidFill>
              </a:rPr>
              <a:t>SET</a:t>
            </a:r>
            <a:r>
              <a:rPr lang="en-US" sz="2800" dirty="0">
                <a:solidFill>
                  <a:srgbClr val="000000"/>
                </a:solidFill>
              </a:rPr>
              <a:t> ACCELERATED_DATABASE_RECOVERY </a:t>
            </a:r>
            <a:r>
              <a:rPr lang="en-US" sz="2800" dirty="0">
                <a:solidFill>
                  <a:srgbClr val="808080"/>
                </a:solidFill>
              </a:rPr>
              <a:t>=</a:t>
            </a:r>
            <a:r>
              <a:rPr lang="en-US" sz="2800" dirty="0">
                <a:solidFill>
                  <a:srgbClr val="000000"/>
                </a:solidFill>
              </a:rPr>
              <a:t> </a:t>
            </a:r>
            <a:r>
              <a:rPr lang="en-US" sz="2800" dirty="0">
                <a:solidFill>
                  <a:srgbClr val="0000FF"/>
                </a:solidFill>
              </a:rPr>
              <a:t>ON</a:t>
            </a:r>
          </a:p>
          <a:p>
            <a:r>
              <a:rPr lang="en-US" sz="2800" dirty="0">
                <a:solidFill>
                  <a:schemeClr val="tx1">
                    <a:lumMod val="50000"/>
                  </a:schemeClr>
                </a:solidFill>
              </a:rPr>
              <a:t>(PERSISTENT_VERSION_STORE_FILEGROUP = [VersionStoreFG])</a:t>
            </a:r>
          </a:p>
          <a:p>
            <a:endParaRPr lang="en-US" sz="1765" dirty="0"/>
          </a:p>
          <a:p>
            <a:pPr defTabSz="896386">
              <a:lnSpc>
                <a:spcPct val="100000"/>
              </a:lnSpc>
              <a:defRPr/>
            </a:pPr>
            <a:endParaRPr lang="en-US" sz="1765" kern="0" dirty="0">
              <a:solidFill>
                <a:srgbClr val="000000"/>
              </a:solidFill>
            </a:endParaRPr>
          </a:p>
        </p:txBody>
      </p:sp>
    </p:spTree>
    <p:custDataLst>
      <p:tags r:id="rId1"/>
    </p:custDataLst>
    <p:extLst>
      <p:ext uri="{BB962C8B-B14F-4D97-AF65-F5344CB8AC3E}">
        <p14:creationId xmlns:p14="http://schemas.microsoft.com/office/powerpoint/2010/main" val="10223131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24" y="5549386"/>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75565F-9629-43D4-B37E-491F83822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377" y="5187668"/>
            <a:ext cx="1576068" cy="1576068"/>
          </a:xfrm>
          <a:prstGeom prst="rect">
            <a:avLst/>
          </a:prstGeom>
        </p:spPr>
      </p:pic>
      <p:sp>
        <p:nvSpPr>
          <p:cNvPr id="14" name="TextBox 13">
            <a:extLst>
              <a:ext uri="{FF2B5EF4-FFF2-40B4-BE49-F238E27FC236}">
                <a16:creationId xmlns:a16="http://schemas.microsoft.com/office/drawing/2014/main" id="{58F322D1-571A-45D1-A3A3-EE3DD7FF3C6A}"/>
              </a:ext>
            </a:extLst>
          </p:cNvPr>
          <p:cNvSpPr txBox="1"/>
          <p:nvPr/>
        </p:nvSpPr>
        <p:spPr>
          <a:xfrm>
            <a:off x="3695811" y="1599016"/>
            <a:ext cx="7974384"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Customer Engineer (Global Technical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(Regional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231" y="1716041"/>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D060B391-0B37-4C2B-9530-1749C6AD6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991" y="5179325"/>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5684DD-3E09-4869-BDAD-AF76AA4219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2219"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E05C38-6E25-47B1-A21C-A0665965F6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5605"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7D70A4-BBFF-4866-A1EC-54FCAA0D07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1130" y="5166444"/>
            <a:ext cx="1620701" cy="162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20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Accelerated Dabase Recovery FAQ</a:t>
            </a:r>
          </a:p>
        </p:txBody>
      </p:sp>
      <p:sp>
        <p:nvSpPr>
          <p:cNvPr id="5" name="Content Placeholder 3">
            <a:extLst>
              <a:ext uri="{FF2B5EF4-FFF2-40B4-BE49-F238E27FC236}">
                <a16:creationId xmlns:a16="http://schemas.microsoft.com/office/drawing/2014/main" id="{004AA471-2C8C-441D-A94C-9A86DFC6F515}"/>
              </a:ext>
            </a:extLst>
          </p:cNvPr>
          <p:cNvSpPr txBox="1">
            <a:spLocks/>
          </p:cNvSpPr>
          <p:nvPr/>
        </p:nvSpPr>
        <p:spPr bwMode="auto">
          <a:xfrm>
            <a:off x="269238" y="910809"/>
            <a:ext cx="10702554" cy="54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34464" rIns="89642" bIns="44821" numCol="1" anchor="t" anchorCtr="0" compatLnSpc="1">
            <a:prstTxWarp prst="textNoShape">
              <a:avLst/>
            </a:prstTxWarp>
            <a:normAutofit/>
          </a:bodyPr>
          <a:lst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defTabSz="896386">
              <a:lnSpc>
                <a:spcPct val="100000"/>
              </a:lnSpc>
              <a:defRPr/>
            </a:pPr>
            <a:r>
              <a:rPr lang="en-US" sz="2941" spc="-100" dirty="0">
                <a:ln w="3175">
                  <a:noFill/>
                </a:ln>
                <a:solidFill>
                  <a:schemeClr val="accent5"/>
                </a:solidFill>
                <a:latin typeface="Segoe UI Light" panose="020B0502040204020203" pitchFamily="34" charset="0"/>
                <a:ea typeface="+mn-ea"/>
                <a:cs typeface="Segoe UI Light" panose="020B0502040204020203" pitchFamily="34" charset="0"/>
              </a:rPr>
              <a:t>Will my database be larger?</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Yes. Monitor to determine difference.</a:t>
            </a:r>
          </a:p>
          <a:p>
            <a:pPr defTabSz="896386">
              <a:lnSpc>
                <a:spcPct val="100000"/>
              </a:lnSpc>
            </a:pPr>
            <a:r>
              <a:rPr lang="en-US" sz="2941" spc="-100" dirty="0">
                <a:ln w="3175">
                  <a:noFill/>
                </a:ln>
                <a:solidFill>
                  <a:schemeClr val="accent5"/>
                </a:solidFill>
                <a:latin typeface="Segoe UI Light" panose="020B0502040204020203" pitchFamily="34" charset="0"/>
                <a:ea typeface="+mn-ea"/>
                <a:cs typeface="Segoe UI Light" panose="020B0502040204020203" pitchFamily="34" charset="0"/>
              </a:rPr>
              <a:t>Will it affect performance?</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It depends. Write-heavy (OLTP) workloads are most susceptible</a:t>
            </a:r>
          </a:p>
          <a:p>
            <a:pPr defTabSz="896386">
              <a:lnSpc>
                <a:spcPct val="100000"/>
              </a:lnSpc>
              <a:defRPr/>
            </a:pPr>
            <a:r>
              <a:rPr lang="en-US" sz="2941" spc="-100" dirty="0">
                <a:ln w="3175">
                  <a:noFill/>
                </a:ln>
                <a:solidFill>
                  <a:schemeClr val="accent5"/>
                </a:solidFill>
                <a:latin typeface="Segoe UI Light" panose="020B0502040204020203" pitchFamily="34" charset="0"/>
                <a:ea typeface="+mn-ea"/>
                <a:cs typeface="Segoe UI Light" panose="020B0502040204020203" pitchFamily="34" charset="0"/>
              </a:rPr>
              <a:t>How is PVS different than the version store in TempDB?</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PVS stores versions in the user database rather than TempDB</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If ADR is enabled, PVS is used to support SNAPSHOT and READ_COMMITTED_SNAPSHOT_ISOLATION transactions</a:t>
            </a:r>
          </a:p>
          <a:p>
            <a:pPr defTabSz="896386">
              <a:lnSpc>
                <a:spcPct val="100000"/>
              </a:lnSpc>
              <a:defRPr/>
            </a:pPr>
            <a:r>
              <a:rPr lang="en-US" sz="2941" spc="-100" dirty="0">
                <a:ln w="3175">
                  <a:noFill/>
                </a:ln>
                <a:solidFill>
                  <a:schemeClr val="accent5"/>
                </a:solidFill>
                <a:latin typeface="Segoe UI Light" panose="020B0502040204020203" pitchFamily="34" charset="0"/>
                <a:cs typeface="Segoe UI Light" panose="020B0502040204020203" pitchFamily="34" charset="0"/>
              </a:rPr>
              <a:t>How does this affect Availability Groups?</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PVS and log records replicate to secondaries, secondary communicates oldest versions needed to primary</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ADR can speed up failover because Undo becomes fast</a:t>
            </a:r>
          </a:p>
          <a:p>
            <a:pPr marL="280121" indent="-280121" defTabSz="896386">
              <a:lnSpc>
                <a:spcPct val="100000"/>
              </a:lnSpc>
              <a:buFont typeface="Arial" panose="020B0604020202020204" pitchFamily="34" charset="0"/>
              <a:buChar char="•"/>
              <a:defRPr/>
            </a:pPr>
            <a:r>
              <a:rPr lang="en-US" sz="1765" kern="0" dirty="0">
                <a:solidFill>
                  <a:srgbClr val="000000"/>
                </a:solidFill>
                <a:latin typeface="Segoe UI Light" panose="020B0502040204020203" pitchFamily="34" charset="0"/>
                <a:cs typeface="Segoe UI Light" panose="020B0502040204020203" pitchFamily="34" charset="0"/>
              </a:rPr>
              <a:t>If the secondary must be restarted without ADR, TempDB is lost so versions are lost and queries must wait for data to commit on primary, with ADR, versions are persisted, so no delay before queries can be served</a:t>
            </a:r>
          </a:p>
          <a:p>
            <a:pPr defTabSz="896386">
              <a:lnSpc>
                <a:spcPct val="100000"/>
              </a:lnSpc>
              <a:defRPr/>
            </a:pPr>
            <a:endParaRPr lang="en-US" sz="1765" kern="0" dirty="0">
              <a:solidFill>
                <a:srgbClr val="000000"/>
              </a:solidFill>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58940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28237" y="3300378"/>
            <a:ext cx="6276531" cy="1793104"/>
          </a:xfrm>
        </p:spPr>
        <p:txBody>
          <a:bodyPr/>
          <a:lstStyle/>
          <a:p>
            <a:pPr>
              <a:lnSpc>
                <a:spcPct val="100000"/>
              </a:lnSpc>
              <a:spcBef>
                <a:spcPts val="600"/>
              </a:spcBef>
              <a:spcAft>
                <a:spcPts val="600"/>
              </a:spcAft>
            </a:pPr>
            <a:r>
              <a:rPr lang="en-US" sz="4000" dirty="0"/>
              <a:t>Lesson 3</a:t>
            </a:r>
            <a:br>
              <a:rPr lang="en-US" sz="4000" dirty="0"/>
            </a:br>
            <a:br>
              <a:rPr lang="en-US" sz="4000" dirty="0"/>
            </a:br>
            <a:r>
              <a:rPr lang="en-US" sz="4000" dirty="0"/>
              <a:t>Polybase and</a:t>
            </a:r>
            <a:br>
              <a:rPr lang="en-US" sz="4000" dirty="0"/>
            </a:br>
            <a:r>
              <a:rPr lang="en-US" sz="4000" dirty="0"/>
              <a:t>Big Data Clusters</a:t>
            </a:r>
            <a:br>
              <a:rPr lang="en-US" sz="4000" dirty="0"/>
            </a:br>
            <a:r>
              <a:rPr lang="en-US" sz="4000" dirty="0"/>
              <a:t>Overview</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95464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sz="3600" dirty="0"/>
              <a:t>Concepts of Big Data</a:t>
            </a:r>
          </a:p>
        </p:txBody>
      </p:sp>
      <p:pic>
        <p:nvPicPr>
          <p:cNvPr id="1026" name="Picture 2" descr="See the source image">
            <a:extLst>
              <a:ext uri="{FF2B5EF4-FFF2-40B4-BE49-F238E27FC236}">
                <a16:creationId xmlns:a16="http://schemas.microsoft.com/office/drawing/2014/main" id="{63F4B9D3-1AFC-4CBD-8517-E24975B43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307" y="1177207"/>
            <a:ext cx="5802086" cy="47070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850EFF6C-2864-408D-99D1-847213A1668F}"/>
              </a:ext>
            </a:extLst>
          </p:cNvPr>
          <p:cNvGraphicFramePr/>
          <p:nvPr>
            <p:extLst>
              <p:ext uri="{D42A27DB-BD31-4B8C-83A1-F6EECF244321}">
                <p14:modId xmlns:p14="http://schemas.microsoft.com/office/powerpoint/2010/main" val="4117562932"/>
              </p:ext>
            </p:extLst>
          </p:nvPr>
        </p:nvGraphicFramePr>
        <p:xfrm>
          <a:off x="782319" y="1054211"/>
          <a:ext cx="4459907" cy="49530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600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247210"/>
            <a:ext cx="11828973" cy="623670"/>
          </a:xfrm>
        </p:spPr>
        <p:txBody>
          <a:bodyPr/>
          <a:lstStyle/>
          <a:p>
            <a:r>
              <a:rPr lang="en-US" sz="3600" dirty="0"/>
              <a:t>Polybase in SQL Server 2019</a:t>
            </a:r>
          </a:p>
        </p:txBody>
      </p:sp>
      <p:cxnSp>
        <p:nvCxnSpPr>
          <p:cNvPr id="4" name="Straight Arrow Connector 3">
            <a:extLst>
              <a:ext uri="{FF2B5EF4-FFF2-40B4-BE49-F238E27FC236}">
                <a16:creationId xmlns:a16="http://schemas.microsoft.com/office/drawing/2014/main" id="{582060E2-6283-4CA8-8011-E055DDEEE218}"/>
              </a:ext>
            </a:extLst>
          </p:cNvPr>
          <p:cNvCxnSpPr>
            <a:cxnSpLocks/>
          </p:cNvCxnSpPr>
          <p:nvPr/>
        </p:nvCxnSpPr>
        <p:spPr>
          <a:xfrm>
            <a:off x="8875024" y="2587939"/>
            <a:ext cx="1521" cy="1236740"/>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FB0B990-9A0E-433F-8C4C-E3D296418AF4}"/>
              </a:ext>
            </a:extLst>
          </p:cNvPr>
          <p:cNvGrpSpPr/>
          <p:nvPr/>
        </p:nvGrpSpPr>
        <p:grpSpPr>
          <a:xfrm>
            <a:off x="7258013" y="1244884"/>
            <a:ext cx="424647" cy="411423"/>
            <a:chOff x="4551395" y="1442147"/>
            <a:chExt cx="424707" cy="411481"/>
          </a:xfrm>
        </p:grpSpPr>
        <p:grpSp>
          <p:nvGrpSpPr>
            <p:cNvPr id="60" name="Group 59">
              <a:extLst>
                <a:ext uri="{FF2B5EF4-FFF2-40B4-BE49-F238E27FC236}">
                  <a16:creationId xmlns:a16="http://schemas.microsoft.com/office/drawing/2014/main" id="{BB854322-FEC8-415A-91D1-2DAAB5E3F47D}"/>
                </a:ext>
              </a:extLst>
            </p:cNvPr>
            <p:cNvGrpSpPr/>
            <p:nvPr/>
          </p:nvGrpSpPr>
          <p:grpSpPr>
            <a:xfrm>
              <a:off x="4551395" y="1442147"/>
              <a:ext cx="424707" cy="411481"/>
              <a:chOff x="4825203" y="4636641"/>
              <a:chExt cx="484632" cy="485997"/>
            </a:xfrm>
            <a:solidFill>
              <a:schemeClr val="bg2"/>
            </a:solidFill>
          </p:grpSpPr>
          <p:grpSp>
            <p:nvGrpSpPr>
              <p:cNvPr id="67" name="Group 66">
                <a:extLst>
                  <a:ext uri="{FF2B5EF4-FFF2-40B4-BE49-F238E27FC236}">
                    <a16:creationId xmlns:a16="http://schemas.microsoft.com/office/drawing/2014/main" id="{11C6D0FE-8B40-4327-8987-14077C6DD37B}"/>
                  </a:ext>
                </a:extLst>
              </p:cNvPr>
              <p:cNvGrpSpPr/>
              <p:nvPr/>
            </p:nvGrpSpPr>
            <p:grpSpPr>
              <a:xfrm>
                <a:off x="4825203" y="4636641"/>
                <a:ext cx="484632" cy="485997"/>
                <a:chOff x="2107244" y="1575258"/>
                <a:chExt cx="310993" cy="264555"/>
              </a:xfrm>
              <a:grpFill/>
            </p:grpSpPr>
            <p:sp>
              <p:nvSpPr>
                <p:cNvPr id="69" name="Rectangle 9">
                  <a:extLst>
                    <a:ext uri="{FF2B5EF4-FFF2-40B4-BE49-F238E27FC236}">
                      <a16:creationId xmlns:a16="http://schemas.microsoft.com/office/drawing/2014/main" id="{B61D1119-29FE-4690-BD5B-30B37626E06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sp>
              <p:nvSpPr>
                <p:cNvPr id="70" name="Line 10">
                  <a:extLst>
                    <a:ext uri="{FF2B5EF4-FFF2-40B4-BE49-F238E27FC236}">
                      <a16:creationId xmlns:a16="http://schemas.microsoft.com/office/drawing/2014/main" id="{EE7BAB33-AE6B-44AA-BE3A-69D23DFBBB8B}"/>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grpSp>
          <p:sp useBgFill="1">
            <p:nvSpPr>
              <p:cNvPr id="68" name="Oval 67">
                <a:extLst>
                  <a:ext uri="{FF2B5EF4-FFF2-40B4-BE49-F238E27FC236}">
                    <a16:creationId xmlns:a16="http://schemas.microsoft.com/office/drawing/2014/main" id="{7E76E8D8-AA3A-4DBC-B95D-48345D51D855}"/>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defTabSz="914225">
                  <a:defRPr/>
                </a:pPr>
                <a:endParaRPr lang="en-US" kern="0" dirty="0">
                  <a:solidFill>
                    <a:prstClr val="black"/>
                  </a:solidFill>
                  <a:latin typeface="Arial" charset="0"/>
                  <a:ea typeface="Arial" charset="0"/>
                  <a:cs typeface="Arial" charset="0"/>
                </a:endParaRPr>
              </a:p>
            </p:txBody>
          </p:sp>
        </p:grpSp>
        <p:sp>
          <p:nvSpPr>
            <p:cNvPr id="61" name="Freeform 5">
              <a:extLst>
                <a:ext uri="{FF2B5EF4-FFF2-40B4-BE49-F238E27FC236}">
                  <a16:creationId xmlns:a16="http://schemas.microsoft.com/office/drawing/2014/main" id="{63BAE982-4860-43B1-B0D3-D82CC72295D7}"/>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grpSp>
          <p:nvGrpSpPr>
            <p:cNvPr id="62" name="Group 61">
              <a:extLst>
                <a:ext uri="{FF2B5EF4-FFF2-40B4-BE49-F238E27FC236}">
                  <a16:creationId xmlns:a16="http://schemas.microsoft.com/office/drawing/2014/main" id="{E07AF62B-03E0-4E24-B343-9A0C8D6DB2FD}"/>
                </a:ext>
              </a:extLst>
            </p:cNvPr>
            <p:cNvGrpSpPr/>
            <p:nvPr/>
          </p:nvGrpSpPr>
          <p:grpSpPr>
            <a:xfrm>
              <a:off x="4689811" y="1615115"/>
              <a:ext cx="142400" cy="165421"/>
              <a:chOff x="4689811" y="1615115"/>
              <a:chExt cx="142400" cy="176352"/>
            </a:xfrm>
          </p:grpSpPr>
          <p:sp>
            <p:nvSpPr>
              <p:cNvPr id="63" name="Rectangle 6">
                <a:extLst>
                  <a:ext uri="{FF2B5EF4-FFF2-40B4-BE49-F238E27FC236}">
                    <a16:creationId xmlns:a16="http://schemas.microsoft.com/office/drawing/2014/main" id="{86D13F94-126D-4CB6-AF7A-799B01A64301}"/>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sp>
            <p:nvSpPr>
              <p:cNvPr id="64" name="Rectangle 7">
                <a:extLst>
                  <a:ext uri="{FF2B5EF4-FFF2-40B4-BE49-F238E27FC236}">
                    <a16:creationId xmlns:a16="http://schemas.microsoft.com/office/drawing/2014/main" id="{160E0DCE-8FB7-420C-9F97-64AF6AA133CE}"/>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sp>
            <p:nvSpPr>
              <p:cNvPr id="65" name="Rectangle 8">
                <a:extLst>
                  <a:ext uri="{FF2B5EF4-FFF2-40B4-BE49-F238E27FC236}">
                    <a16:creationId xmlns:a16="http://schemas.microsoft.com/office/drawing/2014/main" id="{88399250-3C40-4473-8684-227EAA8C431A}"/>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sp>
            <p:nvSpPr>
              <p:cNvPr id="66" name="Rectangle 8">
                <a:extLst>
                  <a:ext uri="{FF2B5EF4-FFF2-40B4-BE49-F238E27FC236}">
                    <a16:creationId xmlns:a16="http://schemas.microsoft.com/office/drawing/2014/main" id="{D90F926F-3E36-4101-B89C-5D44EC8BCE0C}"/>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943" kern="0" dirty="0">
                  <a:solidFill>
                    <a:srgbClr val="505050"/>
                  </a:solidFill>
                  <a:latin typeface="Segoe UI Semilight"/>
                </a:endParaRPr>
              </a:p>
            </p:txBody>
          </p:sp>
        </p:grpSp>
      </p:grpSp>
      <p:sp>
        <p:nvSpPr>
          <p:cNvPr id="7" name="Rectangle 6">
            <a:extLst>
              <a:ext uri="{FF2B5EF4-FFF2-40B4-BE49-F238E27FC236}">
                <a16:creationId xmlns:a16="http://schemas.microsoft.com/office/drawing/2014/main" id="{9E16EC58-1A7E-416B-929A-85269BF6E0A8}"/>
              </a:ext>
            </a:extLst>
          </p:cNvPr>
          <p:cNvSpPr/>
          <p:nvPr/>
        </p:nvSpPr>
        <p:spPr bwMode="auto">
          <a:xfrm>
            <a:off x="599921" y="4097173"/>
            <a:ext cx="2457101" cy="152025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ODBC (Windows Only)</a:t>
            </a:r>
          </a:p>
        </p:txBody>
      </p:sp>
      <p:sp>
        <p:nvSpPr>
          <p:cNvPr id="8" name="Rectangle 7">
            <a:extLst>
              <a:ext uri="{FF2B5EF4-FFF2-40B4-BE49-F238E27FC236}">
                <a16:creationId xmlns:a16="http://schemas.microsoft.com/office/drawing/2014/main" id="{C5EF8CBF-8FC6-471A-A8E7-74A4D8A79A38}"/>
              </a:ext>
            </a:extLst>
          </p:cNvPr>
          <p:cNvSpPr/>
          <p:nvPr/>
        </p:nvSpPr>
        <p:spPr bwMode="auto">
          <a:xfrm>
            <a:off x="3536380" y="4097173"/>
            <a:ext cx="2457101" cy="152025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NoSQL</a:t>
            </a:r>
          </a:p>
        </p:txBody>
      </p:sp>
      <p:sp>
        <p:nvSpPr>
          <p:cNvPr id="9" name="Rectangle 8">
            <a:extLst>
              <a:ext uri="{FF2B5EF4-FFF2-40B4-BE49-F238E27FC236}">
                <a16:creationId xmlns:a16="http://schemas.microsoft.com/office/drawing/2014/main" id="{9C84BC03-059F-4FD9-B8C7-9C8F4F07CB3F}"/>
              </a:ext>
            </a:extLst>
          </p:cNvPr>
          <p:cNvSpPr/>
          <p:nvPr/>
        </p:nvSpPr>
        <p:spPr bwMode="auto">
          <a:xfrm>
            <a:off x="6472838" y="4097173"/>
            <a:ext cx="2457101" cy="152025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Relational databases</a:t>
            </a:r>
          </a:p>
        </p:txBody>
      </p:sp>
      <p:sp>
        <p:nvSpPr>
          <p:cNvPr id="10" name="Rectangle 9">
            <a:extLst>
              <a:ext uri="{FF2B5EF4-FFF2-40B4-BE49-F238E27FC236}">
                <a16:creationId xmlns:a16="http://schemas.microsoft.com/office/drawing/2014/main" id="{24D354FF-BF17-49FA-A565-D427D2D75825}"/>
              </a:ext>
            </a:extLst>
          </p:cNvPr>
          <p:cNvSpPr/>
          <p:nvPr/>
        </p:nvSpPr>
        <p:spPr bwMode="auto">
          <a:xfrm>
            <a:off x="9409297" y="4097174"/>
            <a:ext cx="2457101" cy="1005828"/>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46630" numCol="1" rtlCol="0" anchor="t" anchorCtr="0" compatLnSpc="1">
            <a:prstTxWarp prst="textNoShape">
              <a:avLst/>
            </a:prstTxWarp>
          </a:bodyPr>
          <a:lstStyle/>
          <a:p>
            <a:pPr algn="ctr" defTabSz="931147">
              <a:lnSpc>
                <a:spcPct val="90000"/>
              </a:lnSpc>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Big data</a:t>
            </a:r>
          </a:p>
        </p:txBody>
      </p:sp>
      <p:pic>
        <p:nvPicPr>
          <p:cNvPr id="11" name="Picture 4" descr="Image result for MongoDB">
            <a:extLst>
              <a:ext uri="{FF2B5EF4-FFF2-40B4-BE49-F238E27FC236}">
                <a16:creationId xmlns:a16="http://schemas.microsoft.com/office/drawing/2014/main" id="{168CA71D-F9B4-430F-82A9-77A50BAECA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864" y="4577251"/>
            <a:ext cx="660127" cy="773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SAP HANA logo">
            <a:extLst>
              <a:ext uri="{FF2B5EF4-FFF2-40B4-BE49-F238E27FC236}">
                <a16:creationId xmlns:a16="http://schemas.microsoft.com/office/drawing/2014/main" id="{B64F3C04-96FB-4C2E-A349-E75A707649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5650" y="5171638"/>
            <a:ext cx="898412" cy="2469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for Oracle">
            <a:extLst>
              <a:ext uri="{FF2B5EF4-FFF2-40B4-BE49-F238E27FC236}">
                <a16:creationId xmlns:a16="http://schemas.microsoft.com/office/drawing/2014/main" id="{5C1D3ABB-EB13-4584-8395-E37FF6B9AA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3057" y="5303191"/>
            <a:ext cx="847564" cy="1204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Image result for Teradata logo">
            <a:extLst>
              <a:ext uri="{FF2B5EF4-FFF2-40B4-BE49-F238E27FC236}">
                <a16:creationId xmlns:a16="http://schemas.microsoft.com/office/drawing/2014/main" id="{DFA443A0-707C-434A-A200-C0C34C7F96F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490" b="20490"/>
          <a:stretch/>
        </p:blipFill>
        <p:spPr bwMode="auto">
          <a:xfrm>
            <a:off x="6717323" y="5257852"/>
            <a:ext cx="778996" cy="2623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8" descr="Image result for Cloudera">
            <a:extLst>
              <a:ext uri="{FF2B5EF4-FFF2-40B4-BE49-F238E27FC236}">
                <a16:creationId xmlns:a16="http://schemas.microsoft.com/office/drawing/2014/main" id="{29816594-77B2-4D25-84EC-CA1A0CD809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6123" y="4405098"/>
            <a:ext cx="983449" cy="238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a:extLst>
              <a:ext uri="{FF2B5EF4-FFF2-40B4-BE49-F238E27FC236}">
                <a16:creationId xmlns:a16="http://schemas.microsoft.com/office/drawing/2014/main" id="{929BFD46-5C34-47AF-A9C0-39F7ABE837B4}"/>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157941" y="4640198"/>
            <a:ext cx="903889" cy="40889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09B27542-F49C-42C7-A26A-D51B5EC01FF9}"/>
              </a:ext>
            </a:extLst>
          </p:cNvPr>
          <p:cNvCxnSpPr/>
          <p:nvPr/>
        </p:nvCxnSpPr>
        <p:spPr>
          <a:xfrm>
            <a:off x="5653968" y="3857263"/>
            <a:ext cx="0" cy="2324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9516C6-163A-4B5C-BB1C-C696FE58EF3B}"/>
              </a:ext>
            </a:extLst>
          </p:cNvPr>
          <p:cNvCxnSpPr/>
          <p:nvPr/>
        </p:nvCxnSpPr>
        <p:spPr>
          <a:xfrm>
            <a:off x="8067961" y="3844865"/>
            <a:ext cx="0" cy="2448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DF6FED-C64F-4DB4-B0ED-0E1746B1BD63}"/>
              </a:ext>
            </a:extLst>
          </p:cNvPr>
          <p:cNvSpPr txBox="1"/>
          <p:nvPr/>
        </p:nvSpPr>
        <p:spPr>
          <a:xfrm>
            <a:off x="1975762" y="4900083"/>
            <a:ext cx="425057"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Excel</a:t>
            </a:r>
          </a:p>
        </p:txBody>
      </p:sp>
      <p:pic>
        <p:nvPicPr>
          <p:cNvPr id="20" name="Picture 4" descr="https://selectstar.io/wp-content/uploads/2017/01/imb-db2.jpg">
            <a:extLst>
              <a:ext uri="{FF2B5EF4-FFF2-40B4-BE49-F238E27FC236}">
                <a16:creationId xmlns:a16="http://schemas.microsoft.com/office/drawing/2014/main" id="{82DEAF99-FEDA-4C61-876F-FD8D8E52BF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142" y="4525459"/>
            <a:ext cx="387911" cy="38791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D0B0602-C282-4588-AF39-91B3F8C30B60}"/>
              </a:ext>
            </a:extLst>
          </p:cNvPr>
          <p:cNvGrpSpPr/>
          <p:nvPr/>
        </p:nvGrpSpPr>
        <p:grpSpPr>
          <a:xfrm>
            <a:off x="2009614" y="4509355"/>
            <a:ext cx="357351" cy="357468"/>
            <a:chOff x="779082" y="4836583"/>
            <a:chExt cx="659276" cy="659494"/>
          </a:xfrm>
        </p:grpSpPr>
        <p:sp>
          <p:nvSpPr>
            <p:cNvPr id="58" name="Rectangle 57">
              <a:extLst>
                <a:ext uri="{FF2B5EF4-FFF2-40B4-BE49-F238E27FC236}">
                  <a16:creationId xmlns:a16="http://schemas.microsoft.com/office/drawing/2014/main" id="{7477CAA7-F82D-4627-9404-05D4D60AFBB0}"/>
                </a:ext>
              </a:extLst>
            </p:cNvPr>
            <p:cNvSpPr/>
            <p:nvPr/>
          </p:nvSpPr>
          <p:spPr bwMode="auto">
            <a:xfrm>
              <a:off x="790993" y="4912179"/>
              <a:ext cx="635453" cy="48985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96">
              <a:extLst>
                <a:ext uri="{FF2B5EF4-FFF2-40B4-BE49-F238E27FC236}">
                  <a16:creationId xmlns:a16="http://schemas.microsoft.com/office/drawing/2014/main" id="{70F6519D-3005-496C-8C3A-1642661E50E1}"/>
                </a:ext>
              </a:extLst>
            </p:cNvPr>
            <p:cNvSpPr>
              <a:spLocks noChangeAspect="1"/>
            </p:cNvSpPr>
            <p:nvPr/>
          </p:nvSpPr>
          <p:spPr bwMode="auto">
            <a:xfrm>
              <a:off x="779082" y="4836583"/>
              <a:ext cx="659276" cy="65949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8BE72B3E-B85A-4F6C-9DAD-9F1F3D181B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39789" y="4669573"/>
            <a:ext cx="766843" cy="398758"/>
          </a:xfrm>
          <a:prstGeom prst="rect">
            <a:avLst/>
          </a:prstGeom>
        </p:spPr>
      </p:pic>
      <p:sp>
        <p:nvSpPr>
          <p:cNvPr id="23" name="TextBox 22">
            <a:extLst>
              <a:ext uri="{FF2B5EF4-FFF2-40B4-BE49-F238E27FC236}">
                <a16:creationId xmlns:a16="http://schemas.microsoft.com/office/drawing/2014/main" id="{88F91E32-74DF-4056-9850-6B4FB8E21C25}"/>
              </a:ext>
            </a:extLst>
          </p:cNvPr>
          <p:cNvSpPr txBox="1"/>
          <p:nvPr/>
        </p:nvSpPr>
        <p:spPr>
          <a:xfrm>
            <a:off x="3709360" y="5106084"/>
            <a:ext cx="1027700"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Azure Cosmos DB</a:t>
            </a:r>
          </a:p>
        </p:txBody>
      </p:sp>
      <p:sp>
        <p:nvSpPr>
          <p:cNvPr id="24" name="Rectangle 23">
            <a:extLst>
              <a:ext uri="{FF2B5EF4-FFF2-40B4-BE49-F238E27FC236}">
                <a16:creationId xmlns:a16="http://schemas.microsoft.com/office/drawing/2014/main" id="{C44A1832-248A-422F-959E-8B7950E902D2}"/>
              </a:ext>
            </a:extLst>
          </p:cNvPr>
          <p:cNvSpPr/>
          <p:nvPr/>
        </p:nvSpPr>
        <p:spPr bwMode="auto">
          <a:xfrm>
            <a:off x="7138414" y="2227547"/>
            <a:ext cx="3479307" cy="84805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b="1" dirty="0">
                <a:solidFill>
                  <a:srgbClr val="0078D7"/>
                </a:solidFill>
                <a:latin typeface="Segoe UI Semibold" panose="020B0502040204020203" pitchFamily="34" charset="0"/>
                <a:cs typeface="Segoe UI Semibold" panose="020B0502040204020203" pitchFamily="34" charset="0"/>
              </a:rPr>
              <a:t>SQL Server</a:t>
            </a:r>
          </a:p>
        </p:txBody>
      </p:sp>
      <p:sp>
        <p:nvSpPr>
          <p:cNvPr id="25" name="TextBox 24">
            <a:extLst>
              <a:ext uri="{FF2B5EF4-FFF2-40B4-BE49-F238E27FC236}">
                <a16:creationId xmlns:a16="http://schemas.microsoft.com/office/drawing/2014/main" id="{4AF24ED3-6B17-4E41-8C58-4A20052C7E64}"/>
              </a:ext>
            </a:extLst>
          </p:cNvPr>
          <p:cNvSpPr txBox="1"/>
          <p:nvPr/>
        </p:nvSpPr>
        <p:spPr>
          <a:xfrm>
            <a:off x="8280713" y="1743797"/>
            <a:ext cx="1194710" cy="247725"/>
          </a:xfrm>
          <a:prstGeom prst="rect">
            <a:avLst/>
          </a:prstGeom>
          <a:noFill/>
        </p:spPr>
        <p:txBody>
          <a:bodyPr wrap="square" lIns="91427" tIns="45713" rIns="91427" bIns="45713"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147">
              <a:defRPr/>
            </a:pPr>
            <a:r>
              <a:rPr lang="en-US" dirty="0"/>
              <a:t>T-SQL</a:t>
            </a:r>
          </a:p>
        </p:txBody>
      </p:sp>
      <p:cxnSp>
        <p:nvCxnSpPr>
          <p:cNvPr id="26" name="Connector: Elbow 17">
            <a:extLst>
              <a:ext uri="{FF2B5EF4-FFF2-40B4-BE49-F238E27FC236}">
                <a16:creationId xmlns:a16="http://schemas.microsoft.com/office/drawing/2014/main" id="{2F3B77E9-FD64-4374-AE8C-115E776CC31D}"/>
              </a:ext>
            </a:extLst>
          </p:cNvPr>
          <p:cNvCxnSpPr>
            <a:cxnSpLocks/>
          </p:cNvCxnSpPr>
          <p:nvPr/>
        </p:nvCxnSpPr>
        <p:spPr>
          <a:xfrm>
            <a:off x="7981155" y="1510724"/>
            <a:ext cx="896914" cy="182854"/>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0F8C512-7706-4EB9-A137-ED68C07C8E45}"/>
              </a:ext>
            </a:extLst>
          </p:cNvPr>
          <p:cNvSpPr txBox="1"/>
          <p:nvPr/>
        </p:nvSpPr>
        <p:spPr>
          <a:xfrm>
            <a:off x="6980689" y="1723414"/>
            <a:ext cx="979235" cy="247725"/>
          </a:xfrm>
          <a:prstGeom prst="rect">
            <a:avLst/>
          </a:prstGeom>
          <a:noFill/>
        </p:spPr>
        <p:txBody>
          <a:bodyPr wrap="square" lIns="91427" tIns="45713" rIns="91427" bIns="45713"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147">
              <a:defRPr/>
            </a:pPr>
            <a:r>
              <a:rPr lang="en-US" dirty="0"/>
              <a:t>Analytics</a:t>
            </a:r>
          </a:p>
        </p:txBody>
      </p:sp>
      <p:sp>
        <p:nvSpPr>
          <p:cNvPr id="28" name="TextBox 27">
            <a:extLst>
              <a:ext uri="{FF2B5EF4-FFF2-40B4-BE49-F238E27FC236}">
                <a16:creationId xmlns:a16="http://schemas.microsoft.com/office/drawing/2014/main" id="{5587E7DB-6AEA-4841-A35C-D3BA9D0A227A}"/>
              </a:ext>
            </a:extLst>
          </p:cNvPr>
          <p:cNvSpPr txBox="1"/>
          <p:nvPr/>
        </p:nvSpPr>
        <p:spPr>
          <a:xfrm>
            <a:off x="9968923" y="1723414"/>
            <a:ext cx="626345" cy="247725"/>
          </a:xfrm>
          <a:prstGeom prst="rect">
            <a:avLst/>
          </a:prstGeom>
          <a:noFill/>
        </p:spPr>
        <p:txBody>
          <a:bodyPr wrap="square" lIns="91427" tIns="45713" rIns="91427" bIns="45713"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147">
              <a:defRPr/>
            </a:pPr>
            <a:r>
              <a:rPr lang="en-US" dirty="0"/>
              <a:t>Apps</a:t>
            </a:r>
          </a:p>
        </p:txBody>
      </p:sp>
      <p:cxnSp>
        <p:nvCxnSpPr>
          <p:cNvPr id="29" name="Connector: Elbow 24">
            <a:extLst>
              <a:ext uri="{FF2B5EF4-FFF2-40B4-BE49-F238E27FC236}">
                <a16:creationId xmlns:a16="http://schemas.microsoft.com/office/drawing/2014/main" id="{CDD2991F-3641-4067-87A7-E4C4E092EB90}"/>
              </a:ext>
            </a:extLst>
          </p:cNvPr>
          <p:cNvCxnSpPr>
            <a:cxnSpLocks/>
          </p:cNvCxnSpPr>
          <p:nvPr/>
        </p:nvCxnSpPr>
        <p:spPr>
          <a:xfrm flipH="1">
            <a:off x="8878067" y="1510724"/>
            <a:ext cx="896914" cy="182854"/>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145965-DB66-47B4-84A5-DA2CE39FEA88}"/>
              </a:ext>
            </a:extLst>
          </p:cNvPr>
          <p:cNvCxnSpPr>
            <a:cxnSpLocks/>
          </p:cNvCxnSpPr>
          <p:nvPr/>
        </p:nvCxnSpPr>
        <p:spPr>
          <a:xfrm flipH="1">
            <a:off x="8876545" y="1990282"/>
            <a:ext cx="1" cy="583919"/>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3AC1031-CF40-45B3-8CBB-C08284AEB553}"/>
              </a:ext>
            </a:extLst>
          </p:cNvPr>
          <p:cNvSpPr/>
          <p:nvPr/>
        </p:nvSpPr>
        <p:spPr bwMode="auto">
          <a:xfrm>
            <a:off x="7344721" y="2572364"/>
            <a:ext cx="3066693" cy="365708"/>
          </a:xfrm>
          <a:prstGeom prst="rect">
            <a:avLst/>
          </a:prstGeom>
          <a:solidFill>
            <a:schemeClr val="bg1"/>
          </a:solid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27" tIns="45713" rIns="91427" bIns="45713" rtlCol="0" anchor="ctr">
            <a:noAutofit/>
          </a:bodyPr>
          <a:lstStyle/>
          <a:p>
            <a:pPr algn="ctr" defTabSz="931147">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PolyBase external tables</a:t>
            </a:r>
          </a:p>
        </p:txBody>
      </p:sp>
      <p:grpSp>
        <p:nvGrpSpPr>
          <p:cNvPr id="32" name="Group 31">
            <a:extLst>
              <a:ext uri="{FF2B5EF4-FFF2-40B4-BE49-F238E27FC236}">
                <a16:creationId xmlns:a16="http://schemas.microsoft.com/office/drawing/2014/main" id="{15B56A34-1D2C-49E0-A4DB-D69149533D98}"/>
              </a:ext>
            </a:extLst>
          </p:cNvPr>
          <p:cNvGrpSpPr/>
          <p:nvPr/>
        </p:nvGrpSpPr>
        <p:grpSpPr>
          <a:xfrm>
            <a:off x="10069772" y="1244884"/>
            <a:ext cx="424647" cy="411423"/>
            <a:chOff x="7157554" y="1735934"/>
            <a:chExt cx="397423" cy="398542"/>
          </a:xfrm>
        </p:grpSpPr>
        <p:grpSp>
          <p:nvGrpSpPr>
            <p:cNvPr id="51" name="Group 50">
              <a:extLst>
                <a:ext uri="{FF2B5EF4-FFF2-40B4-BE49-F238E27FC236}">
                  <a16:creationId xmlns:a16="http://schemas.microsoft.com/office/drawing/2014/main" id="{1195F1FC-4720-4C5A-949A-4EDBB794C320}"/>
                </a:ext>
              </a:extLst>
            </p:cNvPr>
            <p:cNvGrpSpPr/>
            <p:nvPr/>
          </p:nvGrpSpPr>
          <p:grpSpPr>
            <a:xfrm>
              <a:off x="7157554" y="1735934"/>
              <a:ext cx="397423" cy="398542"/>
              <a:chOff x="2107244" y="1575258"/>
              <a:chExt cx="310993" cy="264555"/>
            </a:xfrm>
            <a:solidFill>
              <a:srgbClr val="0078D7"/>
            </a:solidFill>
          </p:grpSpPr>
          <p:sp>
            <p:nvSpPr>
              <p:cNvPr id="56" name="Rectangle 9">
                <a:extLst>
                  <a:ext uri="{FF2B5EF4-FFF2-40B4-BE49-F238E27FC236}">
                    <a16:creationId xmlns:a16="http://schemas.microsoft.com/office/drawing/2014/main" id="{C519E0AF-0DD5-4132-8B93-2EA0ADEC30A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sp>
            <p:nvSpPr>
              <p:cNvPr id="57" name="Line 10">
                <a:extLst>
                  <a:ext uri="{FF2B5EF4-FFF2-40B4-BE49-F238E27FC236}">
                    <a16:creationId xmlns:a16="http://schemas.microsoft.com/office/drawing/2014/main" id="{FD9EE593-7C74-4413-8E86-55EFE629C00E}"/>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3F3F3F"/>
                  </a:solidFill>
                  <a:latin typeface="Segoe UI"/>
                </a:endParaRPr>
              </a:p>
            </p:txBody>
          </p:sp>
        </p:grpSp>
        <p:grpSp>
          <p:nvGrpSpPr>
            <p:cNvPr id="52" name="Group 51">
              <a:extLst>
                <a:ext uri="{FF2B5EF4-FFF2-40B4-BE49-F238E27FC236}">
                  <a16:creationId xmlns:a16="http://schemas.microsoft.com/office/drawing/2014/main" id="{C758E1E9-A59E-4D4F-8422-851C6AFC85A8}"/>
                </a:ext>
              </a:extLst>
            </p:cNvPr>
            <p:cNvGrpSpPr/>
            <p:nvPr/>
          </p:nvGrpSpPr>
          <p:grpSpPr>
            <a:xfrm>
              <a:off x="7264761" y="1903738"/>
              <a:ext cx="191394" cy="180132"/>
              <a:chOff x="2202934" y="1701907"/>
              <a:chExt cx="95690" cy="90061"/>
            </a:xfrm>
            <a:solidFill>
              <a:srgbClr val="50E6FF"/>
            </a:solidFill>
          </p:grpSpPr>
          <p:sp useBgFill="1">
            <p:nvSpPr>
              <p:cNvPr id="54" name="Freeform 14">
                <a:extLst>
                  <a:ext uri="{FF2B5EF4-FFF2-40B4-BE49-F238E27FC236}">
                    <a16:creationId xmlns:a16="http://schemas.microsoft.com/office/drawing/2014/main" id="{5F7F8F6A-87C2-468A-AD28-12982A1E694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3F3F3F"/>
                  </a:solidFill>
                  <a:latin typeface="Segoe UI"/>
                </a:endParaRPr>
              </a:p>
            </p:txBody>
          </p:sp>
          <p:sp>
            <p:nvSpPr>
              <p:cNvPr id="55" name="Line 15">
                <a:extLst>
                  <a:ext uri="{FF2B5EF4-FFF2-40B4-BE49-F238E27FC236}">
                    <a16:creationId xmlns:a16="http://schemas.microsoft.com/office/drawing/2014/main" id="{ACCC18E0-0717-4F96-BE96-CBB943CA06F4}"/>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3F3F3F"/>
                  </a:solidFill>
                  <a:latin typeface="Segoe UI"/>
                </a:endParaRPr>
              </a:p>
            </p:txBody>
          </p:sp>
        </p:grpSp>
        <p:sp useBgFill="1">
          <p:nvSpPr>
            <p:cNvPr id="53" name="Oval 52">
              <a:extLst>
                <a:ext uri="{FF2B5EF4-FFF2-40B4-BE49-F238E27FC236}">
                  <a16:creationId xmlns:a16="http://schemas.microsoft.com/office/drawing/2014/main" id="{DA5746DB-7F7E-492F-99BF-4DFC7284C7B5}"/>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defTabSz="914225">
                <a:defRPr/>
              </a:pPr>
              <a:endParaRPr lang="en-US" kern="0" dirty="0">
                <a:solidFill>
                  <a:prstClr val="black"/>
                </a:solidFill>
                <a:latin typeface="Arial" charset="0"/>
                <a:ea typeface="Arial" charset="0"/>
                <a:cs typeface="Arial" charset="0"/>
              </a:endParaRPr>
            </a:p>
          </p:txBody>
        </p:sp>
      </p:grpSp>
      <p:sp>
        <p:nvSpPr>
          <p:cNvPr id="33" name="Rectangle 32">
            <a:extLst>
              <a:ext uri="{FF2B5EF4-FFF2-40B4-BE49-F238E27FC236}">
                <a16:creationId xmlns:a16="http://schemas.microsoft.com/office/drawing/2014/main" id="{5F9A7FE5-A28A-429F-92B1-C488CFCFE628}"/>
              </a:ext>
            </a:extLst>
          </p:cNvPr>
          <p:cNvSpPr/>
          <p:nvPr/>
        </p:nvSpPr>
        <p:spPr bwMode="auto">
          <a:xfrm>
            <a:off x="7138413" y="3234653"/>
            <a:ext cx="3479306" cy="413351"/>
          </a:xfrm>
          <a:prstGeom prst="rect">
            <a:avLst/>
          </a:prstGeom>
          <a:solidFill>
            <a:schemeClr val="bg1"/>
          </a:solidFill>
          <a:ln w="19050">
            <a:solidFill>
              <a:schemeClr val="accent2">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27" tIns="45713" rIns="91427" bIns="45713" rtlCol="0" anchor="ctr">
            <a:noAutofit/>
          </a:bodyPr>
          <a:lstStyle/>
          <a:p>
            <a:pPr algn="ctr" defTabSz="931147">
              <a:spcAft>
                <a:spcPts val="600"/>
              </a:spcAft>
              <a:defRPr/>
            </a:pPr>
            <a:r>
              <a:rPr lang="en-US" sz="1100" kern="0" dirty="0">
                <a:solidFill>
                  <a:srgbClr val="0078D7"/>
                </a:solidFill>
                <a:latin typeface="Segoe UI Semibold" panose="020B0702040204020203" pitchFamily="34" charset="0"/>
                <a:cs typeface="Segoe UI Semibold" panose="020B0702040204020203" pitchFamily="34" charset="0"/>
              </a:rPr>
              <a:t>Scale out compute for performance</a:t>
            </a:r>
          </a:p>
        </p:txBody>
      </p:sp>
      <p:grpSp>
        <p:nvGrpSpPr>
          <p:cNvPr id="34" name="Group 33">
            <a:extLst>
              <a:ext uri="{FF2B5EF4-FFF2-40B4-BE49-F238E27FC236}">
                <a16:creationId xmlns:a16="http://schemas.microsoft.com/office/drawing/2014/main" id="{E9BF46F3-D580-4436-9FB2-995038C9B328}"/>
              </a:ext>
            </a:extLst>
          </p:cNvPr>
          <p:cNvGrpSpPr/>
          <p:nvPr/>
        </p:nvGrpSpPr>
        <p:grpSpPr>
          <a:xfrm>
            <a:off x="7539629" y="4524340"/>
            <a:ext cx="321577" cy="344020"/>
            <a:chOff x="7245756" y="1340995"/>
            <a:chExt cx="752165" cy="804659"/>
          </a:xfrm>
          <a:solidFill>
            <a:schemeClr val="accent1"/>
          </a:solidFill>
        </p:grpSpPr>
        <p:sp>
          <p:nvSpPr>
            <p:cNvPr id="49" name="Freeform 188">
              <a:extLst>
                <a:ext uri="{FF2B5EF4-FFF2-40B4-BE49-F238E27FC236}">
                  <a16:creationId xmlns:a16="http://schemas.microsoft.com/office/drawing/2014/main" id="{9CAD60D3-6B33-4DBD-AFDE-9C7EB75F1682}"/>
                </a:ext>
              </a:extLst>
            </p:cNvPr>
            <p:cNvSpPr/>
            <p:nvPr/>
          </p:nvSpPr>
          <p:spPr bwMode="auto">
            <a:xfrm>
              <a:off x="7245756" y="1340995"/>
              <a:ext cx="555908" cy="71298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273"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Freeform: Shape 37">
              <a:extLst>
                <a:ext uri="{FF2B5EF4-FFF2-40B4-BE49-F238E27FC236}">
                  <a16:creationId xmlns:a16="http://schemas.microsoft.com/office/drawing/2014/main" id="{3BD2FDA3-FBAA-45B9-AE89-9FD647F87E2F}"/>
                </a:ext>
              </a:extLst>
            </p:cNvPr>
            <p:cNvSpPr/>
            <p:nvPr/>
          </p:nvSpPr>
          <p:spPr bwMode="auto">
            <a:xfrm flipH="1">
              <a:off x="7519608" y="1847505"/>
              <a:ext cx="478313" cy="298149"/>
            </a:xfrm>
            <a:custGeom>
              <a:avLst/>
              <a:gdLst>
                <a:gd name="connsiteX0" fmla="*/ 337376 w 720373"/>
                <a:gd name="connsiteY0" fmla="*/ 0 h 449032"/>
                <a:gd name="connsiteX1" fmla="*/ 387801 w 720373"/>
                <a:gd name="connsiteY1" fmla="*/ 6004 h 449032"/>
                <a:gd name="connsiteX2" fmla="*/ 434626 w 720373"/>
                <a:gd name="connsiteY2" fmla="*/ 24013 h 449032"/>
                <a:gd name="connsiteX3" fmla="*/ 475446 w 720373"/>
                <a:gd name="connsiteY3" fmla="*/ 52827 h 449032"/>
                <a:gd name="connsiteX4" fmla="*/ 507864 w 720373"/>
                <a:gd name="connsiteY4" fmla="*/ 92448 h 449032"/>
                <a:gd name="connsiteX5" fmla="*/ 540281 w 720373"/>
                <a:gd name="connsiteY5" fmla="*/ 88846 h 449032"/>
                <a:gd name="connsiteX6" fmla="*/ 609916 w 720373"/>
                <a:gd name="connsiteY6" fmla="*/ 103254 h 449032"/>
                <a:gd name="connsiteX7" fmla="*/ 667546 w 720373"/>
                <a:gd name="connsiteY7" fmla="*/ 141675 h 449032"/>
                <a:gd name="connsiteX8" fmla="*/ 705966 w 720373"/>
                <a:gd name="connsiteY8" fmla="*/ 199303 h 449032"/>
                <a:gd name="connsiteX9" fmla="*/ 720373 w 720373"/>
                <a:gd name="connsiteY9" fmla="*/ 268940 h 449032"/>
                <a:gd name="connsiteX10" fmla="*/ 705966 w 720373"/>
                <a:gd name="connsiteY10" fmla="*/ 338575 h 449032"/>
                <a:gd name="connsiteX11" fmla="*/ 667546 w 720373"/>
                <a:gd name="connsiteY11" fmla="*/ 396205 h 449032"/>
                <a:gd name="connsiteX12" fmla="*/ 609916 w 720373"/>
                <a:gd name="connsiteY12" fmla="*/ 434625 h 449032"/>
                <a:gd name="connsiteX13" fmla="*/ 540281 w 720373"/>
                <a:gd name="connsiteY13" fmla="*/ 449032 h 449032"/>
                <a:gd name="connsiteX14" fmla="*/ 134470 w 720373"/>
                <a:gd name="connsiteY14" fmla="*/ 449032 h 449032"/>
                <a:gd name="connsiteX15" fmla="*/ 81643 w 720373"/>
                <a:gd name="connsiteY15" fmla="*/ 438226 h 449032"/>
                <a:gd name="connsiteX16" fmla="*/ 38420 w 720373"/>
                <a:gd name="connsiteY16" fmla="*/ 409412 h 449032"/>
                <a:gd name="connsiteX17" fmla="*/ 10805 w 720373"/>
                <a:gd name="connsiteY17" fmla="*/ 367390 h 449032"/>
                <a:gd name="connsiteX18" fmla="*/ 0 w 720373"/>
                <a:gd name="connsiteY18" fmla="*/ 314563 h 449032"/>
                <a:gd name="connsiteX19" fmla="*/ 10805 w 720373"/>
                <a:gd name="connsiteY19" fmla="*/ 261736 h 449032"/>
                <a:gd name="connsiteX20" fmla="*/ 39621 w 720373"/>
                <a:gd name="connsiteY20" fmla="*/ 218513 h 449032"/>
                <a:gd name="connsiteX21" fmla="*/ 82844 w 720373"/>
                <a:gd name="connsiteY21" fmla="*/ 189699 h 449032"/>
                <a:gd name="connsiteX22" fmla="*/ 135671 w 720373"/>
                <a:gd name="connsiteY22" fmla="*/ 178892 h 449032"/>
                <a:gd name="connsiteX23" fmla="*/ 158482 w 720373"/>
                <a:gd name="connsiteY23" fmla="*/ 108056 h 449032"/>
                <a:gd name="connsiteX24" fmla="*/ 202906 w 720373"/>
                <a:gd name="connsiteY24" fmla="*/ 50426 h 449032"/>
                <a:gd name="connsiteX25" fmla="*/ 264138 w 720373"/>
                <a:gd name="connsiteY25" fmla="*/ 13207 h 449032"/>
                <a:gd name="connsiteX26" fmla="*/ 337376 w 720373"/>
                <a:gd name="connsiteY26" fmla="*/ 0 h 44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373" h="449032">
                  <a:moveTo>
                    <a:pt x="337376" y="0"/>
                  </a:moveTo>
                  <a:cubicBezTo>
                    <a:pt x="354184" y="0"/>
                    <a:pt x="370993" y="1201"/>
                    <a:pt x="387801" y="6004"/>
                  </a:cubicBezTo>
                  <a:cubicBezTo>
                    <a:pt x="404610" y="9606"/>
                    <a:pt x="420218" y="15608"/>
                    <a:pt x="434626" y="24013"/>
                  </a:cubicBezTo>
                  <a:cubicBezTo>
                    <a:pt x="450234" y="31216"/>
                    <a:pt x="463441" y="40822"/>
                    <a:pt x="475446" y="52827"/>
                  </a:cubicBezTo>
                  <a:cubicBezTo>
                    <a:pt x="487454" y="64833"/>
                    <a:pt x="498258" y="78041"/>
                    <a:pt x="507864" y="92448"/>
                  </a:cubicBezTo>
                  <a:cubicBezTo>
                    <a:pt x="518669" y="90046"/>
                    <a:pt x="529474" y="88846"/>
                    <a:pt x="540281" y="88846"/>
                  </a:cubicBezTo>
                  <a:cubicBezTo>
                    <a:pt x="564294" y="88846"/>
                    <a:pt x="588305" y="93649"/>
                    <a:pt x="609916" y="103254"/>
                  </a:cubicBezTo>
                  <a:cubicBezTo>
                    <a:pt x="631528" y="112859"/>
                    <a:pt x="650738" y="124865"/>
                    <a:pt x="667546" y="141675"/>
                  </a:cubicBezTo>
                  <a:cubicBezTo>
                    <a:pt x="684355" y="158483"/>
                    <a:pt x="696362" y="177693"/>
                    <a:pt x="705966" y="199303"/>
                  </a:cubicBezTo>
                  <a:cubicBezTo>
                    <a:pt x="715570" y="220914"/>
                    <a:pt x="720373" y="243726"/>
                    <a:pt x="720373" y="268940"/>
                  </a:cubicBezTo>
                  <a:cubicBezTo>
                    <a:pt x="720373" y="292951"/>
                    <a:pt x="715570" y="316964"/>
                    <a:pt x="705966" y="338575"/>
                  </a:cubicBezTo>
                  <a:cubicBezTo>
                    <a:pt x="696362" y="360187"/>
                    <a:pt x="684355" y="379397"/>
                    <a:pt x="667546" y="396205"/>
                  </a:cubicBezTo>
                  <a:cubicBezTo>
                    <a:pt x="650738" y="413014"/>
                    <a:pt x="631528" y="425019"/>
                    <a:pt x="609916" y="434625"/>
                  </a:cubicBezTo>
                  <a:cubicBezTo>
                    <a:pt x="588305" y="444229"/>
                    <a:pt x="565494" y="449032"/>
                    <a:pt x="540281" y="449032"/>
                  </a:cubicBezTo>
                  <a:lnTo>
                    <a:pt x="134470" y="449032"/>
                  </a:lnTo>
                  <a:cubicBezTo>
                    <a:pt x="115260" y="449032"/>
                    <a:pt x="98452" y="445430"/>
                    <a:pt x="81643" y="438226"/>
                  </a:cubicBezTo>
                  <a:cubicBezTo>
                    <a:pt x="64833" y="431023"/>
                    <a:pt x="50426" y="421417"/>
                    <a:pt x="38420" y="409412"/>
                  </a:cubicBezTo>
                  <a:cubicBezTo>
                    <a:pt x="26413" y="396205"/>
                    <a:pt x="16809" y="381798"/>
                    <a:pt x="10805" y="367390"/>
                  </a:cubicBezTo>
                  <a:cubicBezTo>
                    <a:pt x="3603" y="350581"/>
                    <a:pt x="0" y="333773"/>
                    <a:pt x="0" y="314563"/>
                  </a:cubicBezTo>
                  <a:cubicBezTo>
                    <a:pt x="0" y="295353"/>
                    <a:pt x="3603" y="278544"/>
                    <a:pt x="10805" y="261736"/>
                  </a:cubicBezTo>
                  <a:cubicBezTo>
                    <a:pt x="18010" y="244927"/>
                    <a:pt x="27614" y="230520"/>
                    <a:pt x="39621" y="218513"/>
                  </a:cubicBezTo>
                  <a:cubicBezTo>
                    <a:pt x="51627" y="206507"/>
                    <a:pt x="66034" y="196901"/>
                    <a:pt x="82844" y="189699"/>
                  </a:cubicBezTo>
                  <a:cubicBezTo>
                    <a:pt x="99653" y="182494"/>
                    <a:pt x="116461" y="178892"/>
                    <a:pt x="135671" y="178892"/>
                  </a:cubicBezTo>
                  <a:cubicBezTo>
                    <a:pt x="139272" y="153680"/>
                    <a:pt x="146476" y="129668"/>
                    <a:pt x="158482" y="108056"/>
                  </a:cubicBezTo>
                  <a:cubicBezTo>
                    <a:pt x="170489" y="85244"/>
                    <a:pt x="184896" y="66034"/>
                    <a:pt x="202906" y="50426"/>
                  </a:cubicBezTo>
                  <a:cubicBezTo>
                    <a:pt x="220915" y="34818"/>
                    <a:pt x="241326" y="22812"/>
                    <a:pt x="264138" y="13207"/>
                  </a:cubicBezTo>
                  <a:cubicBezTo>
                    <a:pt x="286950" y="4803"/>
                    <a:pt x="310961" y="0"/>
                    <a:pt x="337376" y="0"/>
                  </a:cubicBezTo>
                  <a:close/>
                </a:path>
              </a:pathLst>
            </a:custGeom>
            <a:grpFill/>
            <a:ln w="12700" cap="flat">
              <a:solidFill>
                <a:schemeClr val="bg1"/>
              </a:solidFill>
              <a:prstDash val="solid"/>
              <a:miter/>
            </a:ln>
          </p:spPr>
          <p:txBody>
            <a:bodyPr wrap="square" rtlCol="0" anchor="ctr">
              <a:noAutofit/>
            </a:bodyPr>
            <a:lstStyle/>
            <a:p>
              <a:pPr defTabSz="914192">
                <a:defRPr/>
              </a:pPr>
              <a:endParaRPr lang="en-US" sz="1765" dirty="0">
                <a:solidFill>
                  <a:srgbClr val="1A1A1A"/>
                </a:solidFill>
                <a:latin typeface="Segoe UI"/>
              </a:endParaRPr>
            </a:p>
          </p:txBody>
        </p:sp>
      </p:grpSp>
      <p:sp>
        <p:nvSpPr>
          <p:cNvPr id="35" name="TextBox 34">
            <a:extLst>
              <a:ext uri="{FF2B5EF4-FFF2-40B4-BE49-F238E27FC236}">
                <a16:creationId xmlns:a16="http://schemas.microsoft.com/office/drawing/2014/main" id="{0FFD5B5A-329F-4950-ABE7-3AD297E1CF8E}"/>
              </a:ext>
            </a:extLst>
          </p:cNvPr>
          <p:cNvSpPr txBox="1"/>
          <p:nvPr/>
        </p:nvSpPr>
        <p:spPr>
          <a:xfrm>
            <a:off x="7279530" y="4900083"/>
            <a:ext cx="841778"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SQL Database</a:t>
            </a:r>
          </a:p>
        </p:txBody>
      </p:sp>
      <p:sp>
        <p:nvSpPr>
          <p:cNvPr id="36" name="Freeform 188">
            <a:extLst>
              <a:ext uri="{FF2B5EF4-FFF2-40B4-BE49-F238E27FC236}">
                <a16:creationId xmlns:a16="http://schemas.microsoft.com/office/drawing/2014/main" id="{98DD2C4B-CB5F-42C7-BD25-0147222C84B1}"/>
              </a:ext>
            </a:extLst>
          </p:cNvPr>
          <p:cNvSpPr/>
          <p:nvPr/>
        </p:nvSpPr>
        <p:spPr bwMode="auto">
          <a:xfrm>
            <a:off x="6741736" y="4527100"/>
            <a:ext cx="258763" cy="33187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273"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TextBox 36">
            <a:extLst>
              <a:ext uri="{FF2B5EF4-FFF2-40B4-BE49-F238E27FC236}">
                <a16:creationId xmlns:a16="http://schemas.microsoft.com/office/drawing/2014/main" id="{80D8C48C-9AF1-41AC-B73A-312519FCAE83}"/>
              </a:ext>
            </a:extLst>
          </p:cNvPr>
          <p:cNvSpPr txBox="1"/>
          <p:nvPr/>
        </p:nvSpPr>
        <p:spPr>
          <a:xfrm>
            <a:off x="6520239" y="4900083"/>
            <a:ext cx="700735" cy="20528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SQL Server</a:t>
            </a:r>
          </a:p>
        </p:txBody>
      </p:sp>
      <p:grpSp>
        <p:nvGrpSpPr>
          <p:cNvPr id="38" name="Group 37">
            <a:extLst>
              <a:ext uri="{FF2B5EF4-FFF2-40B4-BE49-F238E27FC236}">
                <a16:creationId xmlns:a16="http://schemas.microsoft.com/office/drawing/2014/main" id="{D020F441-6DA3-4E49-A1D8-16B69B2E34ED}"/>
              </a:ext>
            </a:extLst>
          </p:cNvPr>
          <p:cNvGrpSpPr/>
          <p:nvPr/>
        </p:nvGrpSpPr>
        <p:grpSpPr>
          <a:xfrm>
            <a:off x="8344416" y="4504064"/>
            <a:ext cx="393890" cy="362760"/>
            <a:chOff x="10504649" y="1254647"/>
            <a:chExt cx="961680" cy="885676"/>
          </a:xfrm>
          <a:solidFill>
            <a:schemeClr val="accent1"/>
          </a:solidFill>
        </p:grpSpPr>
        <p:sp>
          <p:nvSpPr>
            <p:cNvPr id="46" name="Freeform: Shape 9">
              <a:extLst>
                <a:ext uri="{FF2B5EF4-FFF2-40B4-BE49-F238E27FC236}">
                  <a16:creationId xmlns:a16="http://schemas.microsoft.com/office/drawing/2014/main" id="{072B3C90-8B45-484E-8808-E0E58D7C25BE}"/>
                </a:ext>
              </a:extLst>
            </p:cNvPr>
            <p:cNvSpPr/>
            <p:nvPr/>
          </p:nvSpPr>
          <p:spPr bwMode="auto">
            <a:xfrm flipH="1">
              <a:off x="10504649" y="1254647"/>
              <a:ext cx="628146" cy="561761"/>
            </a:xfrm>
            <a:custGeom>
              <a:avLst/>
              <a:gdLst>
                <a:gd name="connsiteX0" fmla="*/ 316533 w 628146"/>
                <a:gd name="connsiteY0" fmla="*/ 0 h 561761"/>
                <a:gd name="connsiteX1" fmla="*/ 0 w 628146"/>
                <a:gd name="connsiteY1" fmla="*/ 165946 h 561761"/>
                <a:gd name="connsiteX2" fmla="*/ 0 w 628146"/>
                <a:gd name="connsiteY2" fmla="*/ 226256 h 561761"/>
                <a:gd name="connsiteX3" fmla="*/ 59860 w 628146"/>
                <a:gd name="connsiteY3" fmla="*/ 226256 h 561761"/>
                <a:gd name="connsiteX4" fmla="*/ 59860 w 628146"/>
                <a:gd name="connsiteY4" fmla="*/ 350735 h 561761"/>
                <a:gd name="connsiteX5" fmla="*/ 114385 w 628146"/>
                <a:gd name="connsiteY5" fmla="*/ 350735 h 561761"/>
                <a:gd name="connsiteX6" fmla="*/ 114385 w 628146"/>
                <a:gd name="connsiteY6" fmla="*/ 226256 h 561761"/>
                <a:gd name="connsiteX7" fmla="*/ 523496 w 628146"/>
                <a:gd name="connsiteY7" fmla="*/ 226256 h 561761"/>
                <a:gd name="connsiteX8" fmla="*/ 523496 w 628146"/>
                <a:gd name="connsiteY8" fmla="*/ 561761 h 561761"/>
                <a:gd name="connsiteX9" fmla="*/ 590558 w 628146"/>
                <a:gd name="connsiteY9" fmla="*/ 561761 h 561761"/>
                <a:gd name="connsiteX10" fmla="*/ 590558 w 628146"/>
                <a:gd name="connsiteY10" fmla="*/ 226256 h 561761"/>
                <a:gd name="connsiteX11" fmla="*/ 628146 w 628146"/>
                <a:gd name="connsiteY11" fmla="*/ 226256 h 561761"/>
                <a:gd name="connsiteX12" fmla="*/ 628146 w 628146"/>
                <a:gd name="connsiteY12" fmla="*/ 165946 h 561761"/>
                <a:gd name="connsiteX13" fmla="*/ 316533 w 628146"/>
                <a:gd name="connsiteY13" fmla="*/ 0 h 56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146" h="561761">
                  <a:moveTo>
                    <a:pt x="316533" y="0"/>
                  </a:moveTo>
                  <a:lnTo>
                    <a:pt x="0" y="165946"/>
                  </a:lnTo>
                  <a:lnTo>
                    <a:pt x="0" y="226256"/>
                  </a:lnTo>
                  <a:lnTo>
                    <a:pt x="59860" y="226256"/>
                  </a:lnTo>
                  <a:lnTo>
                    <a:pt x="59860" y="350735"/>
                  </a:lnTo>
                  <a:lnTo>
                    <a:pt x="114385" y="350735"/>
                  </a:lnTo>
                  <a:lnTo>
                    <a:pt x="114385" y="226256"/>
                  </a:lnTo>
                  <a:lnTo>
                    <a:pt x="523496" y="226256"/>
                  </a:lnTo>
                  <a:lnTo>
                    <a:pt x="523496" y="561761"/>
                  </a:lnTo>
                  <a:lnTo>
                    <a:pt x="590558" y="561761"/>
                  </a:lnTo>
                  <a:lnTo>
                    <a:pt x="590558" y="226256"/>
                  </a:lnTo>
                  <a:lnTo>
                    <a:pt x="628146" y="226256"/>
                  </a:lnTo>
                  <a:lnTo>
                    <a:pt x="628146" y="165946"/>
                  </a:lnTo>
                  <a:lnTo>
                    <a:pt x="31653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1A1A1A"/>
                </a:solidFill>
                <a:latin typeface="Segoe UI Light"/>
                <a:ea typeface="Segoe UI" pitchFamily="34" charset="0"/>
                <a:cs typeface="Segoe UI" pitchFamily="34" charset="0"/>
              </a:endParaRPr>
            </a:p>
          </p:txBody>
        </p:sp>
        <p:sp>
          <p:nvSpPr>
            <p:cNvPr id="47" name="Freeform: Shape 10">
              <a:extLst>
                <a:ext uri="{FF2B5EF4-FFF2-40B4-BE49-F238E27FC236}">
                  <a16:creationId xmlns:a16="http://schemas.microsoft.com/office/drawing/2014/main" id="{C313EB92-381A-414F-9090-DE26CA35DF1C}"/>
                </a:ext>
              </a:extLst>
            </p:cNvPr>
            <p:cNvSpPr/>
            <p:nvPr/>
          </p:nvSpPr>
          <p:spPr bwMode="auto">
            <a:xfrm flipH="1">
              <a:off x="10639084" y="1560682"/>
              <a:ext cx="288495" cy="254168"/>
            </a:xfrm>
            <a:custGeom>
              <a:avLst/>
              <a:gdLst>
                <a:gd name="connsiteX0" fmla="*/ 69557 w 288495"/>
                <a:gd name="connsiteY0" fmla="*/ 187621 h 254168"/>
                <a:gd name="connsiteX1" fmla="*/ 0 w 288495"/>
                <a:gd name="connsiteY1" fmla="*/ 187621 h 254168"/>
                <a:gd name="connsiteX2" fmla="*/ 0 w 288495"/>
                <a:gd name="connsiteY2" fmla="*/ 254168 h 254168"/>
                <a:gd name="connsiteX3" fmla="*/ 69557 w 288495"/>
                <a:gd name="connsiteY3" fmla="*/ 254168 h 254168"/>
                <a:gd name="connsiteX4" fmla="*/ 179027 w 288495"/>
                <a:gd name="connsiteY4" fmla="*/ 187621 h 254168"/>
                <a:gd name="connsiteX5" fmla="*/ 109470 w 288495"/>
                <a:gd name="connsiteY5" fmla="*/ 187621 h 254168"/>
                <a:gd name="connsiteX6" fmla="*/ 109470 w 288495"/>
                <a:gd name="connsiteY6" fmla="*/ 254168 h 254168"/>
                <a:gd name="connsiteX7" fmla="*/ 179027 w 288495"/>
                <a:gd name="connsiteY7" fmla="*/ 254168 h 254168"/>
                <a:gd name="connsiteX8" fmla="*/ 288495 w 288495"/>
                <a:gd name="connsiteY8" fmla="*/ 187621 h 254168"/>
                <a:gd name="connsiteX9" fmla="*/ 218938 w 288495"/>
                <a:gd name="connsiteY9" fmla="*/ 187621 h 254168"/>
                <a:gd name="connsiteX10" fmla="*/ 218938 w 288495"/>
                <a:gd name="connsiteY10" fmla="*/ 254168 h 254168"/>
                <a:gd name="connsiteX11" fmla="*/ 288495 w 288495"/>
                <a:gd name="connsiteY11" fmla="*/ 254168 h 254168"/>
                <a:gd name="connsiteX12" fmla="*/ 179027 w 288495"/>
                <a:gd name="connsiteY12" fmla="*/ 93810 h 254168"/>
                <a:gd name="connsiteX13" fmla="*/ 109470 w 288495"/>
                <a:gd name="connsiteY13" fmla="*/ 93810 h 254168"/>
                <a:gd name="connsiteX14" fmla="*/ 109470 w 288495"/>
                <a:gd name="connsiteY14" fmla="*/ 160357 h 254168"/>
                <a:gd name="connsiteX15" fmla="*/ 179027 w 288495"/>
                <a:gd name="connsiteY15" fmla="*/ 160357 h 254168"/>
                <a:gd name="connsiteX16" fmla="*/ 288495 w 288495"/>
                <a:gd name="connsiteY16" fmla="*/ 93810 h 254168"/>
                <a:gd name="connsiteX17" fmla="*/ 218938 w 288495"/>
                <a:gd name="connsiteY17" fmla="*/ 93810 h 254168"/>
                <a:gd name="connsiteX18" fmla="*/ 218938 w 288495"/>
                <a:gd name="connsiteY18" fmla="*/ 160357 h 254168"/>
                <a:gd name="connsiteX19" fmla="*/ 288495 w 288495"/>
                <a:gd name="connsiteY19" fmla="*/ 160357 h 254168"/>
                <a:gd name="connsiteX20" fmla="*/ 233761 w 288495"/>
                <a:gd name="connsiteY20" fmla="*/ 0 h 254168"/>
                <a:gd name="connsiteX21" fmla="*/ 164203 w 288495"/>
                <a:gd name="connsiteY21" fmla="*/ 0 h 254168"/>
                <a:gd name="connsiteX22" fmla="*/ 164203 w 288495"/>
                <a:gd name="connsiteY22" fmla="*/ 66547 h 254168"/>
                <a:gd name="connsiteX23" fmla="*/ 233761 w 288495"/>
                <a:gd name="connsiteY23" fmla="*/ 66547 h 2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495" h="254168">
                  <a:moveTo>
                    <a:pt x="69557" y="187621"/>
                  </a:moveTo>
                  <a:lnTo>
                    <a:pt x="0" y="187621"/>
                  </a:lnTo>
                  <a:lnTo>
                    <a:pt x="0" y="254168"/>
                  </a:lnTo>
                  <a:lnTo>
                    <a:pt x="69557" y="254168"/>
                  </a:lnTo>
                  <a:close/>
                  <a:moveTo>
                    <a:pt x="179027" y="187621"/>
                  </a:moveTo>
                  <a:lnTo>
                    <a:pt x="109470" y="187621"/>
                  </a:lnTo>
                  <a:lnTo>
                    <a:pt x="109470" y="254168"/>
                  </a:lnTo>
                  <a:lnTo>
                    <a:pt x="179027" y="254168"/>
                  </a:lnTo>
                  <a:close/>
                  <a:moveTo>
                    <a:pt x="288495" y="187621"/>
                  </a:moveTo>
                  <a:lnTo>
                    <a:pt x="218938" y="187621"/>
                  </a:lnTo>
                  <a:lnTo>
                    <a:pt x="218938" y="254168"/>
                  </a:lnTo>
                  <a:lnTo>
                    <a:pt x="288495" y="254168"/>
                  </a:lnTo>
                  <a:close/>
                  <a:moveTo>
                    <a:pt x="179027" y="93810"/>
                  </a:moveTo>
                  <a:lnTo>
                    <a:pt x="109470" y="93810"/>
                  </a:lnTo>
                  <a:lnTo>
                    <a:pt x="109470" y="160357"/>
                  </a:lnTo>
                  <a:lnTo>
                    <a:pt x="179027" y="160357"/>
                  </a:lnTo>
                  <a:close/>
                  <a:moveTo>
                    <a:pt x="288495" y="93810"/>
                  </a:moveTo>
                  <a:lnTo>
                    <a:pt x="218938" y="93810"/>
                  </a:lnTo>
                  <a:lnTo>
                    <a:pt x="218938" y="160357"/>
                  </a:lnTo>
                  <a:lnTo>
                    <a:pt x="288495" y="160357"/>
                  </a:lnTo>
                  <a:close/>
                  <a:moveTo>
                    <a:pt x="233761" y="0"/>
                  </a:moveTo>
                  <a:lnTo>
                    <a:pt x="164203" y="0"/>
                  </a:lnTo>
                  <a:lnTo>
                    <a:pt x="164203" y="66547"/>
                  </a:lnTo>
                  <a:lnTo>
                    <a:pt x="233761" y="665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1A1A1A"/>
                </a:solidFill>
                <a:latin typeface="Segoe UI Light"/>
                <a:ea typeface="Segoe UI" pitchFamily="34" charset="0"/>
                <a:cs typeface="Segoe UI" pitchFamily="34" charset="0"/>
              </a:endParaRPr>
            </a:p>
          </p:txBody>
        </p:sp>
        <p:sp>
          <p:nvSpPr>
            <p:cNvPr id="48" name="Freeform: Shape 11">
              <a:extLst>
                <a:ext uri="{FF2B5EF4-FFF2-40B4-BE49-F238E27FC236}">
                  <a16:creationId xmlns:a16="http://schemas.microsoft.com/office/drawing/2014/main" id="{80739A59-71F4-4E0A-B36B-C223278C543A}"/>
                </a:ext>
              </a:extLst>
            </p:cNvPr>
            <p:cNvSpPr/>
            <p:nvPr/>
          </p:nvSpPr>
          <p:spPr bwMode="auto">
            <a:xfrm flipH="1">
              <a:off x="11042732" y="1587020"/>
              <a:ext cx="423597" cy="553303"/>
            </a:xfrm>
            <a:custGeom>
              <a:avLst/>
              <a:gdLst>
                <a:gd name="connsiteX0" fmla="*/ 208942 w 423598"/>
                <a:gd name="connsiteY0" fmla="*/ 270142 h 553303"/>
                <a:gd name="connsiteX1" fmla="*/ 194885 w 423598"/>
                <a:gd name="connsiteY1" fmla="*/ 277993 h 553303"/>
                <a:gd name="connsiteX2" fmla="*/ 189746 w 423598"/>
                <a:gd name="connsiteY2" fmla="*/ 299468 h 553303"/>
                <a:gd name="connsiteX3" fmla="*/ 195188 w 423598"/>
                <a:gd name="connsiteY3" fmla="*/ 319942 h 553303"/>
                <a:gd name="connsiteX4" fmla="*/ 209471 w 423598"/>
                <a:gd name="connsiteY4" fmla="*/ 327561 h 553303"/>
                <a:gd name="connsiteX5" fmla="*/ 224171 w 423598"/>
                <a:gd name="connsiteY5" fmla="*/ 320019 h 553303"/>
                <a:gd name="connsiteX6" fmla="*/ 229575 w 423598"/>
                <a:gd name="connsiteY6" fmla="*/ 299005 h 553303"/>
                <a:gd name="connsiteX7" fmla="*/ 224133 w 423598"/>
                <a:gd name="connsiteY7" fmla="*/ 277684 h 553303"/>
                <a:gd name="connsiteX8" fmla="*/ 208942 w 423598"/>
                <a:gd name="connsiteY8" fmla="*/ 270142 h 553303"/>
                <a:gd name="connsiteX9" fmla="*/ 139856 w 423598"/>
                <a:gd name="connsiteY9" fmla="*/ 243665 h 553303"/>
                <a:gd name="connsiteX10" fmla="*/ 139856 w 423598"/>
                <a:gd name="connsiteY10" fmla="*/ 354041 h 553303"/>
                <a:gd name="connsiteX11" fmla="*/ 69872 w 423598"/>
                <a:gd name="connsiteY11" fmla="*/ 354041 h 553303"/>
                <a:gd name="connsiteX12" fmla="*/ 69872 w 423598"/>
                <a:gd name="connsiteY12" fmla="*/ 328024 h 553303"/>
                <a:gd name="connsiteX13" fmla="*/ 107207 w 423598"/>
                <a:gd name="connsiteY13" fmla="*/ 328024 h 553303"/>
                <a:gd name="connsiteX14" fmla="*/ 107207 w 423598"/>
                <a:gd name="connsiteY14" fmla="*/ 243665 h 553303"/>
                <a:gd name="connsiteX15" fmla="*/ 208640 w 423598"/>
                <a:gd name="connsiteY15" fmla="*/ 241817 h 553303"/>
                <a:gd name="connsiteX16" fmla="*/ 237511 w 423598"/>
                <a:gd name="connsiteY16" fmla="*/ 249167 h 553303"/>
                <a:gd name="connsiteX17" fmla="*/ 257236 w 423598"/>
                <a:gd name="connsiteY17" fmla="*/ 269988 h 553303"/>
                <a:gd name="connsiteX18" fmla="*/ 264266 w 423598"/>
                <a:gd name="connsiteY18" fmla="*/ 300314 h 553303"/>
                <a:gd name="connsiteX19" fmla="*/ 257311 w 423598"/>
                <a:gd name="connsiteY19" fmla="*/ 329139 h 553303"/>
                <a:gd name="connsiteX20" fmla="*/ 237851 w 423598"/>
                <a:gd name="connsiteY20" fmla="*/ 348921 h 553303"/>
                <a:gd name="connsiteX21" fmla="*/ 210076 w 423598"/>
                <a:gd name="connsiteY21" fmla="*/ 355964 h 553303"/>
                <a:gd name="connsiteX22" fmla="*/ 197455 w 423598"/>
                <a:gd name="connsiteY22" fmla="*/ 354655 h 553303"/>
                <a:gd name="connsiteX23" fmla="*/ 183700 w 423598"/>
                <a:gd name="connsiteY23" fmla="*/ 368895 h 553303"/>
                <a:gd name="connsiteX24" fmla="*/ 142738 w 423598"/>
                <a:gd name="connsiteY24" fmla="*/ 368895 h 553303"/>
                <a:gd name="connsiteX25" fmla="*/ 171380 w 423598"/>
                <a:gd name="connsiteY25" fmla="*/ 340723 h 553303"/>
                <a:gd name="connsiteX26" fmla="*/ 155131 w 423598"/>
                <a:gd name="connsiteY26" fmla="*/ 298544 h 553303"/>
                <a:gd name="connsiteX27" fmla="*/ 161819 w 423598"/>
                <a:gd name="connsiteY27" fmla="*/ 268948 h 553303"/>
                <a:gd name="connsiteX28" fmla="*/ 180790 w 423598"/>
                <a:gd name="connsiteY28" fmla="*/ 248861 h 553303"/>
                <a:gd name="connsiteX29" fmla="*/ 208640 w 423598"/>
                <a:gd name="connsiteY29" fmla="*/ 241817 h 553303"/>
                <a:gd name="connsiteX30" fmla="*/ 309740 w 423598"/>
                <a:gd name="connsiteY30" fmla="*/ 241817 h 553303"/>
                <a:gd name="connsiteX31" fmla="*/ 341785 w 423598"/>
                <a:gd name="connsiteY31" fmla="*/ 251399 h 553303"/>
                <a:gd name="connsiteX32" fmla="*/ 353726 w 423598"/>
                <a:gd name="connsiteY32" fmla="*/ 276992 h 553303"/>
                <a:gd name="connsiteX33" fmla="*/ 327576 w 423598"/>
                <a:gd name="connsiteY33" fmla="*/ 310091 h 553303"/>
                <a:gd name="connsiteX34" fmla="*/ 316504 w 423598"/>
                <a:gd name="connsiteY34" fmla="*/ 314940 h 553303"/>
                <a:gd name="connsiteX35" fmla="*/ 312045 w 423598"/>
                <a:gd name="connsiteY35" fmla="*/ 318749 h 553303"/>
                <a:gd name="connsiteX36" fmla="*/ 310572 w 423598"/>
                <a:gd name="connsiteY36" fmla="*/ 323482 h 553303"/>
                <a:gd name="connsiteX37" fmla="*/ 313518 w 423598"/>
                <a:gd name="connsiteY37" fmla="*/ 329217 h 553303"/>
                <a:gd name="connsiteX38" fmla="*/ 321831 w 423598"/>
                <a:gd name="connsiteY38" fmla="*/ 331179 h 553303"/>
                <a:gd name="connsiteX39" fmla="*/ 337174 w 423598"/>
                <a:gd name="connsiteY39" fmla="*/ 328063 h 553303"/>
                <a:gd name="connsiteX40" fmla="*/ 352213 w 423598"/>
                <a:gd name="connsiteY40" fmla="*/ 319866 h 553303"/>
                <a:gd name="connsiteX41" fmla="*/ 352213 w 423598"/>
                <a:gd name="connsiteY41" fmla="*/ 350114 h 553303"/>
                <a:gd name="connsiteX42" fmla="*/ 321077 w 423598"/>
                <a:gd name="connsiteY42" fmla="*/ 355964 h 553303"/>
                <a:gd name="connsiteX43" fmla="*/ 295985 w 423598"/>
                <a:gd name="connsiteY43" fmla="*/ 351962 h 553303"/>
                <a:gd name="connsiteX44" fmla="*/ 279775 w 423598"/>
                <a:gd name="connsiteY44" fmla="*/ 339801 h 553303"/>
                <a:gd name="connsiteX45" fmla="*/ 273991 w 423598"/>
                <a:gd name="connsiteY45" fmla="*/ 320636 h 553303"/>
                <a:gd name="connsiteX46" fmla="*/ 280983 w 423598"/>
                <a:gd name="connsiteY46" fmla="*/ 301084 h 553303"/>
                <a:gd name="connsiteX47" fmla="*/ 304827 w 423598"/>
                <a:gd name="connsiteY47" fmla="*/ 285920 h 553303"/>
                <a:gd name="connsiteX48" fmla="*/ 316051 w 423598"/>
                <a:gd name="connsiteY48" fmla="*/ 280033 h 553303"/>
                <a:gd name="connsiteX49" fmla="*/ 318734 w 423598"/>
                <a:gd name="connsiteY49" fmla="*/ 274299 h 553303"/>
                <a:gd name="connsiteX50" fmla="*/ 315408 w 423598"/>
                <a:gd name="connsiteY50" fmla="*/ 268603 h 553303"/>
                <a:gd name="connsiteX51" fmla="*/ 306640 w 423598"/>
                <a:gd name="connsiteY51" fmla="*/ 266525 h 553303"/>
                <a:gd name="connsiteX52" fmla="*/ 279736 w 423598"/>
                <a:gd name="connsiteY52" fmla="*/ 274144 h 553303"/>
                <a:gd name="connsiteX53" fmla="*/ 279736 w 423598"/>
                <a:gd name="connsiteY53" fmla="*/ 246050 h 553303"/>
                <a:gd name="connsiteX54" fmla="*/ 290657 w 423598"/>
                <a:gd name="connsiteY54" fmla="*/ 243432 h 553303"/>
                <a:gd name="connsiteX55" fmla="*/ 299310 w 423598"/>
                <a:gd name="connsiteY55" fmla="*/ 242278 h 553303"/>
                <a:gd name="connsiteX56" fmla="*/ 309740 w 423598"/>
                <a:gd name="connsiteY56" fmla="*/ 241817 h 553303"/>
                <a:gd name="connsiteX57" fmla="*/ 211799 w 423598"/>
                <a:gd name="connsiteY57" fmla="*/ 31742 h 553303"/>
                <a:gd name="connsiteX58" fmla="*/ 357992 w 423598"/>
                <a:gd name="connsiteY58" fmla="*/ 75440 h 553303"/>
                <a:gd name="connsiteX59" fmla="*/ 211799 w 423598"/>
                <a:gd name="connsiteY59" fmla="*/ 119138 h 553303"/>
                <a:gd name="connsiteX60" fmla="*/ 65606 w 423598"/>
                <a:gd name="connsiteY60" fmla="*/ 75440 h 553303"/>
                <a:gd name="connsiteX61" fmla="*/ 211799 w 423598"/>
                <a:gd name="connsiteY61" fmla="*/ 31742 h 553303"/>
                <a:gd name="connsiteX62" fmla="*/ 211799 w 423598"/>
                <a:gd name="connsiteY62" fmla="*/ 0 h 553303"/>
                <a:gd name="connsiteX63" fmla="*/ 1093 w 423598"/>
                <a:gd name="connsiteY63" fmla="*/ 78993 h 553303"/>
                <a:gd name="connsiteX64" fmla="*/ 324 w 423598"/>
                <a:gd name="connsiteY64" fmla="*/ 85326 h 553303"/>
                <a:gd name="connsiteX65" fmla="*/ 0 w 423598"/>
                <a:gd name="connsiteY65" fmla="*/ 85326 h 553303"/>
                <a:gd name="connsiteX66" fmla="*/ 0 w 423598"/>
                <a:gd name="connsiteY66" fmla="*/ 87989 h 553303"/>
                <a:gd name="connsiteX67" fmla="*/ 0 w 423598"/>
                <a:gd name="connsiteY67" fmla="*/ 465314 h 553303"/>
                <a:gd name="connsiteX68" fmla="*/ 0 w 423598"/>
                <a:gd name="connsiteY68" fmla="*/ 465315 h 553303"/>
                <a:gd name="connsiteX69" fmla="*/ 0 w 423598"/>
                <a:gd name="connsiteY69" fmla="*/ 465316 h 553303"/>
                <a:gd name="connsiteX70" fmla="*/ 0 w 423598"/>
                <a:gd name="connsiteY70" fmla="*/ 467976 h 553303"/>
                <a:gd name="connsiteX71" fmla="*/ 324 w 423598"/>
                <a:gd name="connsiteY71" fmla="*/ 467976 h 553303"/>
                <a:gd name="connsiteX72" fmla="*/ 1093 w 423598"/>
                <a:gd name="connsiteY72" fmla="*/ 474311 h 553303"/>
                <a:gd name="connsiteX73" fmla="*/ 211799 w 423598"/>
                <a:gd name="connsiteY73" fmla="*/ 553303 h 553303"/>
                <a:gd name="connsiteX74" fmla="*/ 422504 w 423598"/>
                <a:gd name="connsiteY74" fmla="*/ 474311 h 553303"/>
                <a:gd name="connsiteX75" fmla="*/ 423274 w 423598"/>
                <a:gd name="connsiteY75" fmla="*/ 467976 h 553303"/>
                <a:gd name="connsiteX76" fmla="*/ 423598 w 423598"/>
                <a:gd name="connsiteY76" fmla="*/ 467976 h 553303"/>
                <a:gd name="connsiteX77" fmla="*/ 423598 w 423598"/>
                <a:gd name="connsiteY77" fmla="*/ 465315 h 553303"/>
                <a:gd name="connsiteX78" fmla="*/ 423598 w 423598"/>
                <a:gd name="connsiteY78" fmla="*/ 87989 h 553303"/>
                <a:gd name="connsiteX79" fmla="*/ 423598 w 423598"/>
                <a:gd name="connsiteY79" fmla="*/ 87988 h 553303"/>
                <a:gd name="connsiteX80" fmla="*/ 422504 w 423598"/>
                <a:gd name="connsiteY80" fmla="*/ 78993 h 553303"/>
                <a:gd name="connsiteX81" fmla="*/ 211799 w 423598"/>
                <a:gd name="connsiteY81" fmla="*/ 0 h 55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3598" h="553303">
                  <a:moveTo>
                    <a:pt x="208942" y="270142"/>
                  </a:moveTo>
                  <a:cubicBezTo>
                    <a:pt x="202997" y="270142"/>
                    <a:pt x="198311" y="272758"/>
                    <a:pt x="194885" y="277993"/>
                  </a:cubicBezTo>
                  <a:cubicBezTo>
                    <a:pt x="191460" y="283227"/>
                    <a:pt x="189746" y="290385"/>
                    <a:pt x="189746" y="299468"/>
                  </a:cubicBezTo>
                  <a:cubicBezTo>
                    <a:pt x="189746" y="308037"/>
                    <a:pt x="191559" y="314862"/>
                    <a:pt x="195188" y="319942"/>
                  </a:cubicBezTo>
                  <a:cubicBezTo>
                    <a:pt x="198816" y="325021"/>
                    <a:pt x="203577" y="327561"/>
                    <a:pt x="209471" y="327561"/>
                  </a:cubicBezTo>
                  <a:cubicBezTo>
                    <a:pt x="215668" y="327561"/>
                    <a:pt x="220568" y="325048"/>
                    <a:pt x="224171" y="320019"/>
                  </a:cubicBezTo>
                  <a:cubicBezTo>
                    <a:pt x="227774" y="314990"/>
                    <a:pt x="229575" y="307986"/>
                    <a:pt x="229575" y="299005"/>
                  </a:cubicBezTo>
                  <a:cubicBezTo>
                    <a:pt x="229575" y="289821"/>
                    <a:pt x="227762" y="282714"/>
                    <a:pt x="224133" y="277684"/>
                  </a:cubicBezTo>
                  <a:cubicBezTo>
                    <a:pt x="220506" y="272657"/>
                    <a:pt x="215442" y="270142"/>
                    <a:pt x="208942" y="270142"/>
                  </a:cubicBezTo>
                  <a:close/>
                  <a:moveTo>
                    <a:pt x="139856" y="243665"/>
                  </a:moveTo>
                  <a:lnTo>
                    <a:pt x="139856" y="354041"/>
                  </a:lnTo>
                  <a:lnTo>
                    <a:pt x="69872" y="354041"/>
                  </a:lnTo>
                  <a:lnTo>
                    <a:pt x="69872" y="328024"/>
                  </a:lnTo>
                  <a:lnTo>
                    <a:pt x="107207" y="328024"/>
                  </a:lnTo>
                  <a:lnTo>
                    <a:pt x="107207" y="243665"/>
                  </a:lnTo>
                  <a:close/>
                  <a:moveTo>
                    <a:pt x="208640" y="241817"/>
                  </a:moveTo>
                  <a:cubicBezTo>
                    <a:pt x="219423" y="241817"/>
                    <a:pt x="229046" y="244266"/>
                    <a:pt x="237511" y="249167"/>
                  </a:cubicBezTo>
                  <a:cubicBezTo>
                    <a:pt x="245975" y="254068"/>
                    <a:pt x="252550" y="261009"/>
                    <a:pt x="257236" y="269988"/>
                  </a:cubicBezTo>
                  <a:cubicBezTo>
                    <a:pt x="261922" y="278968"/>
                    <a:pt x="264266" y="289077"/>
                    <a:pt x="264266" y="300314"/>
                  </a:cubicBezTo>
                  <a:cubicBezTo>
                    <a:pt x="264266" y="311039"/>
                    <a:pt x="261946" y="320648"/>
                    <a:pt x="257311" y="329139"/>
                  </a:cubicBezTo>
                  <a:cubicBezTo>
                    <a:pt x="252676" y="337633"/>
                    <a:pt x="246189" y="344227"/>
                    <a:pt x="237851" y="348921"/>
                  </a:cubicBezTo>
                  <a:cubicBezTo>
                    <a:pt x="229512" y="353616"/>
                    <a:pt x="220254" y="355964"/>
                    <a:pt x="210076" y="355964"/>
                  </a:cubicBezTo>
                  <a:cubicBezTo>
                    <a:pt x="205693" y="355964"/>
                    <a:pt x="201485" y="355528"/>
                    <a:pt x="197455" y="354655"/>
                  </a:cubicBezTo>
                  <a:lnTo>
                    <a:pt x="183700" y="368895"/>
                  </a:lnTo>
                  <a:lnTo>
                    <a:pt x="142738" y="368895"/>
                  </a:lnTo>
                  <a:lnTo>
                    <a:pt x="171380" y="340723"/>
                  </a:lnTo>
                  <a:cubicBezTo>
                    <a:pt x="160547" y="329692"/>
                    <a:pt x="155131" y="315632"/>
                    <a:pt x="155131" y="298544"/>
                  </a:cubicBezTo>
                  <a:cubicBezTo>
                    <a:pt x="155131" y="287512"/>
                    <a:pt x="157362" y="277646"/>
                    <a:pt x="161819" y="268948"/>
                  </a:cubicBezTo>
                  <a:cubicBezTo>
                    <a:pt x="166278" y="260251"/>
                    <a:pt x="172602" y="253554"/>
                    <a:pt x="180790" y="248861"/>
                  </a:cubicBezTo>
                  <a:cubicBezTo>
                    <a:pt x="188977" y="244165"/>
                    <a:pt x="198261" y="241817"/>
                    <a:pt x="208640" y="241817"/>
                  </a:cubicBezTo>
                  <a:close/>
                  <a:moveTo>
                    <a:pt x="309740" y="241817"/>
                  </a:moveTo>
                  <a:cubicBezTo>
                    <a:pt x="323143" y="241817"/>
                    <a:pt x="333823" y="245011"/>
                    <a:pt x="341785" y="251399"/>
                  </a:cubicBezTo>
                  <a:cubicBezTo>
                    <a:pt x="349745" y="257787"/>
                    <a:pt x="353726" y="266319"/>
                    <a:pt x="353726" y="276992"/>
                  </a:cubicBezTo>
                  <a:cubicBezTo>
                    <a:pt x="353726" y="292233"/>
                    <a:pt x="345009" y="303265"/>
                    <a:pt x="327576" y="310091"/>
                  </a:cubicBezTo>
                  <a:cubicBezTo>
                    <a:pt x="322184" y="312142"/>
                    <a:pt x="318494" y="313759"/>
                    <a:pt x="316504" y="314940"/>
                  </a:cubicBezTo>
                  <a:cubicBezTo>
                    <a:pt x="314514" y="316119"/>
                    <a:pt x="313028" y="317389"/>
                    <a:pt x="312045" y="318749"/>
                  </a:cubicBezTo>
                  <a:cubicBezTo>
                    <a:pt x="311062" y="320108"/>
                    <a:pt x="310572" y="321687"/>
                    <a:pt x="310572" y="323482"/>
                  </a:cubicBezTo>
                  <a:cubicBezTo>
                    <a:pt x="310572" y="325997"/>
                    <a:pt x="311553" y="327908"/>
                    <a:pt x="313518" y="329217"/>
                  </a:cubicBezTo>
                  <a:cubicBezTo>
                    <a:pt x="315484" y="330525"/>
                    <a:pt x="318254" y="331179"/>
                    <a:pt x="321831" y="331179"/>
                  </a:cubicBezTo>
                  <a:cubicBezTo>
                    <a:pt x="326568" y="331179"/>
                    <a:pt x="331682" y="330140"/>
                    <a:pt x="337174" y="328063"/>
                  </a:cubicBezTo>
                  <a:cubicBezTo>
                    <a:pt x="342667" y="325985"/>
                    <a:pt x="347679" y="323252"/>
                    <a:pt x="352213" y="319866"/>
                  </a:cubicBezTo>
                  <a:lnTo>
                    <a:pt x="352213" y="350114"/>
                  </a:lnTo>
                  <a:cubicBezTo>
                    <a:pt x="342793" y="354014"/>
                    <a:pt x="332413" y="355964"/>
                    <a:pt x="321077" y="355964"/>
                  </a:cubicBezTo>
                  <a:cubicBezTo>
                    <a:pt x="311302" y="355964"/>
                    <a:pt x="302938" y="354630"/>
                    <a:pt x="295985" y="351962"/>
                  </a:cubicBezTo>
                  <a:cubicBezTo>
                    <a:pt x="289032" y="349293"/>
                    <a:pt x="283628" y="345239"/>
                    <a:pt x="279775" y="339801"/>
                  </a:cubicBezTo>
                  <a:cubicBezTo>
                    <a:pt x="275919" y="334360"/>
                    <a:pt x="273991" y="327972"/>
                    <a:pt x="273991" y="320636"/>
                  </a:cubicBezTo>
                  <a:cubicBezTo>
                    <a:pt x="273991" y="313092"/>
                    <a:pt x="276322" y="306574"/>
                    <a:pt x="280983" y="301084"/>
                  </a:cubicBezTo>
                  <a:cubicBezTo>
                    <a:pt x="285643" y="295593"/>
                    <a:pt x="293591" y="290539"/>
                    <a:pt x="304827" y="285920"/>
                  </a:cubicBezTo>
                  <a:cubicBezTo>
                    <a:pt x="310521" y="283509"/>
                    <a:pt x="314263" y="281547"/>
                    <a:pt x="316051" y="280033"/>
                  </a:cubicBezTo>
                  <a:cubicBezTo>
                    <a:pt x="317840" y="278520"/>
                    <a:pt x="318734" y="276608"/>
                    <a:pt x="318734" y="274299"/>
                  </a:cubicBezTo>
                  <a:cubicBezTo>
                    <a:pt x="318734" y="271887"/>
                    <a:pt x="317626" y="269988"/>
                    <a:pt x="315408" y="268603"/>
                  </a:cubicBezTo>
                  <a:cubicBezTo>
                    <a:pt x="313191" y="267217"/>
                    <a:pt x="310269" y="266525"/>
                    <a:pt x="306640" y="266525"/>
                  </a:cubicBezTo>
                  <a:cubicBezTo>
                    <a:pt x="297824" y="266525"/>
                    <a:pt x="288856" y="269065"/>
                    <a:pt x="279736" y="274144"/>
                  </a:cubicBezTo>
                  <a:lnTo>
                    <a:pt x="279736" y="246050"/>
                  </a:lnTo>
                  <a:cubicBezTo>
                    <a:pt x="284421" y="244768"/>
                    <a:pt x="288062" y="243895"/>
                    <a:pt x="290657" y="243432"/>
                  </a:cubicBezTo>
                  <a:cubicBezTo>
                    <a:pt x="293251" y="242971"/>
                    <a:pt x="296135" y="242587"/>
                    <a:pt x="299310" y="242278"/>
                  </a:cubicBezTo>
                  <a:cubicBezTo>
                    <a:pt x="302485" y="241970"/>
                    <a:pt x="305961" y="241817"/>
                    <a:pt x="309740" y="241817"/>
                  </a:cubicBezTo>
                  <a:close/>
                  <a:moveTo>
                    <a:pt x="211799" y="31742"/>
                  </a:moveTo>
                  <a:cubicBezTo>
                    <a:pt x="292540" y="31742"/>
                    <a:pt x="357992" y="51306"/>
                    <a:pt x="357992" y="75440"/>
                  </a:cubicBezTo>
                  <a:cubicBezTo>
                    <a:pt x="357992" y="99574"/>
                    <a:pt x="292540" y="119138"/>
                    <a:pt x="211799" y="119138"/>
                  </a:cubicBezTo>
                  <a:cubicBezTo>
                    <a:pt x="131059" y="119138"/>
                    <a:pt x="65606" y="99574"/>
                    <a:pt x="65606" y="75440"/>
                  </a:cubicBezTo>
                  <a:cubicBezTo>
                    <a:pt x="65606" y="51306"/>
                    <a:pt x="131059" y="31742"/>
                    <a:pt x="211799" y="31742"/>
                  </a:cubicBezTo>
                  <a:close/>
                  <a:moveTo>
                    <a:pt x="211799" y="0"/>
                  </a:moveTo>
                  <a:cubicBezTo>
                    <a:pt x="102137" y="0"/>
                    <a:pt x="11939" y="34623"/>
                    <a:pt x="1093" y="78993"/>
                  </a:cubicBezTo>
                  <a:lnTo>
                    <a:pt x="324" y="85326"/>
                  </a:lnTo>
                  <a:lnTo>
                    <a:pt x="0" y="85326"/>
                  </a:lnTo>
                  <a:lnTo>
                    <a:pt x="0" y="87989"/>
                  </a:lnTo>
                  <a:cubicBezTo>
                    <a:pt x="0" y="151319"/>
                    <a:pt x="0" y="402426"/>
                    <a:pt x="0" y="465314"/>
                  </a:cubicBezTo>
                  <a:lnTo>
                    <a:pt x="0" y="465315"/>
                  </a:lnTo>
                  <a:lnTo>
                    <a:pt x="0" y="465316"/>
                  </a:lnTo>
                  <a:lnTo>
                    <a:pt x="0" y="467976"/>
                  </a:lnTo>
                  <a:lnTo>
                    <a:pt x="324" y="467976"/>
                  </a:lnTo>
                  <a:lnTo>
                    <a:pt x="1093" y="474311"/>
                  </a:lnTo>
                  <a:cubicBezTo>
                    <a:pt x="11939" y="518679"/>
                    <a:pt x="102137" y="553303"/>
                    <a:pt x="211799" y="553303"/>
                  </a:cubicBezTo>
                  <a:cubicBezTo>
                    <a:pt x="321461" y="553303"/>
                    <a:pt x="411657" y="518679"/>
                    <a:pt x="422504" y="474311"/>
                  </a:cubicBezTo>
                  <a:lnTo>
                    <a:pt x="423274" y="467976"/>
                  </a:lnTo>
                  <a:lnTo>
                    <a:pt x="423598" y="467976"/>
                  </a:lnTo>
                  <a:lnTo>
                    <a:pt x="423598" y="465315"/>
                  </a:lnTo>
                  <a:lnTo>
                    <a:pt x="423598" y="87989"/>
                  </a:lnTo>
                  <a:lnTo>
                    <a:pt x="423598" y="87988"/>
                  </a:lnTo>
                  <a:lnTo>
                    <a:pt x="422504" y="78993"/>
                  </a:lnTo>
                  <a:cubicBezTo>
                    <a:pt x="411659" y="34623"/>
                    <a:pt x="321461" y="0"/>
                    <a:pt x="21179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1A1A1A"/>
                </a:solidFill>
                <a:latin typeface="Segoe UI Light"/>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989F2287-A609-4FF4-BBE9-DBE76CE4C4BE}"/>
              </a:ext>
            </a:extLst>
          </p:cNvPr>
          <p:cNvSpPr txBox="1"/>
          <p:nvPr/>
        </p:nvSpPr>
        <p:spPr>
          <a:xfrm>
            <a:off x="8181379" y="4905918"/>
            <a:ext cx="719968" cy="318246"/>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800" dirty="0">
                <a:gradFill>
                  <a:gsLst>
                    <a:gs pos="2917">
                      <a:srgbClr val="000000"/>
                    </a:gs>
                    <a:gs pos="30000">
                      <a:srgbClr val="000000"/>
                    </a:gs>
                  </a:gsLst>
                  <a:lin ang="5400000" scaled="0"/>
                </a:gradFill>
                <a:latin typeface="Segoe UI Semibold"/>
              </a:rPr>
              <a:t>SQL Data </a:t>
            </a:r>
            <a:br>
              <a:rPr lang="en-US" sz="800" dirty="0">
                <a:gradFill>
                  <a:gsLst>
                    <a:gs pos="2917">
                      <a:srgbClr val="000000"/>
                    </a:gs>
                    <a:gs pos="30000">
                      <a:srgbClr val="000000"/>
                    </a:gs>
                  </a:gsLst>
                  <a:lin ang="5400000" scaled="0"/>
                </a:gradFill>
                <a:latin typeface="Segoe UI Semibold"/>
              </a:rPr>
            </a:br>
            <a:r>
              <a:rPr lang="en-US" sz="800" dirty="0">
                <a:gradFill>
                  <a:gsLst>
                    <a:gs pos="2917">
                      <a:srgbClr val="000000"/>
                    </a:gs>
                    <a:gs pos="30000">
                      <a:srgbClr val="000000"/>
                    </a:gs>
                  </a:gsLst>
                  <a:lin ang="5400000" scaled="0"/>
                </a:gradFill>
                <a:latin typeface="Segoe UI Semibold"/>
              </a:rPr>
              <a:t>Warehouse</a:t>
            </a:r>
          </a:p>
        </p:txBody>
      </p:sp>
      <p:cxnSp>
        <p:nvCxnSpPr>
          <p:cNvPr id="40" name="Straight Arrow Connector 39">
            <a:extLst>
              <a:ext uri="{FF2B5EF4-FFF2-40B4-BE49-F238E27FC236}">
                <a16:creationId xmlns:a16="http://schemas.microsoft.com/office/drawing/2014/main" id="{0229D1A4-31E8-4C0D-B126-C2E97D0AC97E}"/>
              </a:ext>
            </a:extLst>
          </p:cNvPr>
          <p:cNvCxnSpPr/>
          <p:nvPr/>
        </p:nvCxnSpPr>
        <p:spPr>
          <a:xfrm>
            <a:off x="1836459" y="3859218"/>
            <a:ext cx="0" cy="2324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B0F09A-2F4C-4344-B592-9F501580F8EC}"/>
              </a:ext>
            </a:extLst>
          </p:cNvPr>
          <p:cNvCxnSpPr>
            <a:cxnSpLocks/>
          </p:cNvCxnSpPr>
          <p:nvPr/>
        </p:nvCxnSpPr>
        <p:spPr>
          <a:xfrm>
            <a:off x="10670875" y="3844864"/>
            <a:ext cx="0" cy="244829"/>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A295382-F9B0-40E2-B520-2BB5EB29F770}"/>
              </a:ext>
            </a:extLst>
          </p:cNvPr>
          <p:cNvCxnSpPr>
            <a:cxnSpLocks/>
          </p:cNvCxnSpPr>
          <p:nvPr/>
        </p:nvCxnSpPr>
        <p:spPr>
          <a:xfrm flipH="1">
            <a:off x="6197128" y="3844226"/>
            <a:ext cx="4437594" cy="811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917E981-A4A1-4F1B-97DC-8F634B5A5C06}"/>
              </a:ext>
            </a:extLst>
          </p:cNvPr>
          <p:cNvCxnSpPr>
            <a:cxnSpLocks/>
          </p:cNvCxnSpPr>
          <p:nvPr/>
        </p:nvCxnSpPr>
        <p:spPr>
          <a:xfrm flipH="1" flipV="1">
            <a:off x="1831598" y="3850927"/>
            <a:ext cx="4404704" cy="638"/>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68863BB-084A-44A7-821D-4F3968C3E055}"/>
              </a:ext>
            </a:extLst>
          </p:cNvPr>
          <p:cNvSpPr/>
          <p:nvPr/>
        </p:nvSpPr>
        <p:spPr bwMode="auto">
          <a:xfrm>
            <a:off x="9409297" y="5260598"/>
            <a:ext cx="2457101" cy="915502"/>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1100" kern="0" dirty="0">
                <a:solidFill>
                  <a:srgbClr val="0078D7"/>
                </a:solidFill>
                <a:latin typeface="Segoe UI Semibold" panose="020B0702040204020203" pitchFamily="34" charset="0"/>
                <a:cs typeface="Segoe UI Semibold" panose="020B0702040204020203" pitchFamily="34" charset="0"/>
              </a:rPr>
              <a:t>Azure Blob Storage</a:t>
            </a:r>
          </a:p>
          <a:p>
            <a:pPr algn="ctr" defTabSz="932293" fontAlgn="base">
              <a:spcBef>
                <a:spcPct val="0"/>
              </a:spcBef>
              <a:spcAft>
                <a:spcPct val="0"/>
              </a:spcAft>
            </a:pPr>
            <a:r>
              <a:rPr lang="en-US" sz="1100" kern="0" dirty="0">
                <a:solidFill>
                  <a:srgbClr val="0078D7"/>
                </a:solidFill>
                <a:latin typeface="Segoe UI Semibold" panose="020B0702040204020203" pitchFamily="34" charset="0"/>
                <a:cs typeface="Segoe UI Semibold" panose="020B0702040204020203" pitchFamily="34" charset="0"/>
              </a:rPr>
              <a:t>(SQL Server 2016+)</a:t>
            </a:r>
          </a:p>
        </p:txBody>
      </p:sp>
      <p:pic>
        <p:nvPicPr>
          <p:cNvPr id="45" name="Picture 44">
            <a:extLst>
              <a:ext uri="{FF2B5EF4-FFF2-40B4-BE49-F238E27FC236}">
                <a16:creationId xmlns:a16="http://schemas.microsoft.com/office/drawing/2014/main" id="{8A33D291-99FC-45D5-B352-48B2960242FB}"/>
              </a:ext>
            </a:extLst>
          </p:cNvPr>
          <p:cNvPicPr>
            <a:picLocks noChangeAspect="1"/>
          </p:cNvPicPr>
          <p:nvPr/>
        </p:nvPicPr>
        <p:blipFill>
          <a:blip r:embed="rId11"/>
          <a:stretch>
            <a:fillRect/>
          </a:stretch>
        </p:blipFill>
        <p:spPr>
          <a:xfrm>
            <a:off x="10375946" y="5635691"/>
            <a:ext cx="523802" cy="511897"/>
          </a:xfrm>
          <a:prstGeom prst="rect">
            <a:avLst/>
          </a:prstGeom>
        </p:spPr>
      </p:pic>
      <p:sp>
        <p:nvSpPr>
          <p:cNvPr id="72" name="Text Placeholder 7">
            <a:extLst>
              <a:ext uri="{FF2B5EF4-FFF2-40B4-BE49-F238E27FC236}">
                <a16:creationId xmlns:a16="http://schemas.microsoft.com/office/drawing/2014/main" id="{79638A23-9E83-48B6-8ED3-D0B06D685BF2}"/>
              </a:ext>
            </a:extLst>
          </p:cNvPr>
          <p:cNvSpPr txBox="1">
            <a:spLocks/>
          </p:cNvSpPr>
          <p:nvPr/>
        </p:nvSpPr>
        <p:spPr>
          <a:xfrm>
            <a:off x="293030" y="1134692"/>
            <a:ext cx="7167695" cy="233910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D</a:t>
            </a:r>
            <a:r>
              <a:rPr kumimoji="0" lang="en-US" b="0" i="0" u="none" strike="noStrike" kern="1200" cap="none" spc="0" normalizeH="0" baseline="0" noProof="0" dirty="0">
                <a:ln>
                  <a:noFill/>
                </a:ln>
                <a:solidFill>
                  <a:schemeClr val="accent5"/>
                </a:solidFill>
                <a:effectLst/>
                <a:uLnTx/>
                <a:uFillTx/>
                <a:latin typeface="+mj-lt"/>
              </a:rPr>
              <a:t>istributed compute engine integrated with SQL</a:t>
            </a:r>
            <a:r>
              <a:rPr kumimoji="0" lang="en-US" b="0" i="0" u="none" strike="noStrike" kern="1200" cap="none" spc="0" normalizeH="0" noProof="0" dirty="0">
                <a:ln>
                  <a:noFill/>
                </a:ln>
                <a:solidFill>
                  <a:schemeClr val="accent5"/>
                </a:solidFill>
                <a:effectLst/>
                <a:uLnTx/>
                <a:uFillTx/>
                <a:latin typeface="+mj-lt"/>
              </a:rPr>
              <a:t> Server</a:t>
            </a:r>
            <a:endParaRPr kumimoji="0" lang="en-US" b="0" i="0" u="none" strike="noStrike" kern="1200" cap="none" spc="0" normalizeH="0" baseline="0" noProof="0" dirty="0">
              <a:ln>
                <a:noFill/>
              </a:ln>
              <a:solidFill>
                <a:schemeClr val="accent5"/>
              </a:solidFill>
              <a:effectLst/>
              <a:uLnTx/>
              <a:uFillTx/>
              <a:latin typeface="+mj-lt"/>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Query data where it lives using T-SQL</a:t>
            </a:r>
          </a:p>
          <a:p>
            <a:pPr marL="285750" indent="-285750">
              <a:buFont typeface="Wingdings" panose="05000000000000000000" pitchFamily="2" charset="2"/>
              <a:buChar char="ü"/>
              <a:defRPr/>
            </a:pPr>
            <a:r>
              <a:rPr lang="en-US" dirty="0">
                <a:solidFill>
                  <a:schemeClr val="accent5"/>
                </a:solidFill>
                <a:latin typeface="+mj-lt"/>
              </a:rPr>
              <a:t>Distributed, scalable query performance</a:t>
            </a:r>
            <a:endParaRPr kumimoji="0" lang="en-US" b="0" i="0" u="none" strike="noStrike" kern="1200" cap="none" spc="0" normalizeH="0" baseline="0" noProof="0" dirty="0">
              <a:ln>
                <a:noFill/>
              </a:ln>
              <a:solidFill>
                <a:schemeClr val="accent5"/>
              </a:solidFill>
              <a:effectLst/>
              <a:uLnTx/>
              <a:uFillTx/>
              <a:latin typeface="+mj-lt"/>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dirty="0">
                <a:solidFill>
                  <a:schemeClr val="accent5"/>
                </a:solidFill>
                <a:latin typeface="+mj-lt"/>
              </a:rPr>
              <a:t>Auto deploy/optimize with Big Data Clusters</a:t>
            </a:r>
          </a:p>
        </p:txBody>
      </p:sp>
    </p:spTree>
    <p:extLst>
      <p:ext uri="{BB962C8B-B14F-4D97-AF65-F5344CB8AC3E}">
        <p14:creationId xmlns:p14="http://schemas.microsoft.com/office/powerpoint/2010/main" val="178243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4092" y="300093"/>
            <a:ext cx="11018520" cy="553998"/>
          </a:xfrm>
        </p:spPr>
        <p:txBody>
          <a:bodyPr/>
          <a:lstStyle/>
          <a:p>
            <a:r>
              <a:rPr lang="en-US" dirty="0"/>
              <a:t>SQL Server 2019 Big Data Clusters and Polybase</a:t>
            </a:r>
          </a:p>
        </p:txBody>
      </p:sp>
      <p:graphicFrame>
        <p:nvGraphicFramePr>
          <p:cNvPr id="2" name="Diagram 1">
            <a:extLst>
              <a:ext uri="{FF2B5EF4-FFF2-40B4-BE49-F238E27FC236}">
                <a16:creationId xmlns:a16="http://schemas.microsoft.com/office/drawing/2014/main" id="{A02A7DD6-CCE1-4A98-A2A5-AE2FD960DA41}"/>
              </a:ext>
            </a:extLst>
          </p:cNvPr>
          <p:cNvGraphicFramePr/>
          <p:nvPr>
            <p:extLst>
              <p:ext uri="{D42A27DB-BD31-4B8C-83A1-F6EECF244321}">
                <p14:modId xmlns:p14="http://schemas.microsoft.com/office/powerpoint/2010/main" val="3993770294"/>
              </p:ext>
            </p:extLst>
          </p:nvPr>
        </p:nvGraphicFramePr>
        <p:xfrm>
          <a:off x="742565" y="950928"/>
          <a:ext cx="10576463" cy="5201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230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 Scenarios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3909837" y="1021423"/>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000397" y="1021423"/>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431481" y="1079084"/>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187031" y="4692922"/>
            <a:ext cx="3474720" cy="16466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800349" y="2958910"/>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546974" y="1079084"/>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332091" y="4866863"/>
            <a:ext cx="3474720" cy="115416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748194" y="2384687"/>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775744" y="2303432"/>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585918" y="2303432"/>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484642" y="4185091"/>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247621" y="4185091"/>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010600" y="4185091"/>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773578" y="4185091"/>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775827" y="1880366"/>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069451" y="2151583"/>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069451" y="2661324"/>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679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917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441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203829" y="3975267"/>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518192" y="2151583"/>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82944" y="1079084"/>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312073" y="4743752"/>
            <a:ext cx="3474720" cy="140038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mj-lt"/>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775744" y="2914415"/>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773029" y="3576302"/>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309875" y="3030525"/>
            <a:ext cx="8333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682830" y="3824256"/>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217020" y="3439041"/>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726546" y="3362924"/>
            <a:ext cx="0" cy="459261"/>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954900" y="1880366"/>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solidFill>
                  <a:effectLst/>
                  <a:uLnTx/>
                  <a:uFillTx/>
                  <a:latin typeface="+mj-lt"/>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5"/>
                  </a:solidFill>
                  <a:effectLst/>
                  <a:uLnTx/>
                  <a:uFillTx/>
                  <a:latin typeface="+mj-lt"/>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459076" y="4138925"/>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8888804" y="3735591"/>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513555" y="2136862"/>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459075" y="3165021"/>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129391" y="3165021"/>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br>
            <a:r>
              <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508520" y="4138925"/>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343712" y="2565042"/>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361870" y="2209505"/>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069451" y="3310474"/>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043810" y="3000473"/>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9945566" y="3956508"/>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798914" y="2209505"/>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235959" y="2209505"/>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676053" y="1826615"/>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113097" y="1826615"/>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5"/>
                  </a:solidFill>
                  <a:effectLst/>
                  <a:uLnTx/>
                  <a:uFillTx/>
                  <a:latin typeface="+mj-lt"/>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accent5"/>
                </a:solidFill>
                <a:effectLst/>
                <a:uLnTx/>
                <a:uFillTx/>
                <a:latin typeface="+mj-lt"/>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a:xfrm>
            <a:off x="437440" y="227950"/>
            <a:ext cx="10972800" cy="1143000"/>
          </a:xfrm>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5185" y="859004"/>
            <a:ext cx="11018520" cy="307777"/>
          </a:xfrm>
        </p:spPr>
        <p:txBody>
          <a:bodyPr/>
          <a:lstStyle/>
          <a:p>
            <a:r>
              <a:rPr lang="en-US" spc="-40" dirty="0">
                <a:solidFill>
                  <a:schemeClr val="accent5"/>
                </a:solidFill>
              </a:rPr>
              <a:t>The combination of SQL Server, Polybase, HDFS, Spark, and Machine Learning in one solution </a:t>
            </a:r>
          </a:p>
        </p:txBody>
      </p:sp>
      <p:sp>
        <p:nvSpPr>
          <p:cNvPr id="199" name="Rectangle 198">
            <a:extLst>
              <a:ext uri="{FF2B5EF4-FFF2-40B4-BE49-F238E27FC236}">
                <a16:creationId xmlns:a16="http://schemas.microsoft.com/office/drawing/2014/main" id="{D05E035B-AC35-4C5C-9616-03E11F4ED45C}"/>
              </a:ext>
            </a:extLst>
          </p:cNvPr>
          <p:cNvSpPr/>
          <p:nvPr/>
        </p:nvSpPr>
        <p:spPr bwMode="auto">
          <a:xfrm>
            <a:off x="831578" y="6094337"/>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605956" y="6110617"/>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C5851339-6519-4514-A80D-4976C69A31FD}"/>
              </a:ext>
            </a:extLst>
          </p:cNvPr>
          <p:cNvGrpSpPr/>
          <p:nvPr/>
        </p:nvGrpSpPr>
        <p:grpSpPr>
          <a:xfrm>
            <a:off x="437440" y="1498814"/>
            <a:ext cx="10437172" cy="4519857"/>
            <a:chOff x="610534" y="1502409"/>
            <a:chExt cx="10437172" cy="4519857"/>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 lakes with storage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5"/>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5"/>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5"/>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4075812"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4579369"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3875947" y="488214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4379505" y="4419804"/>
              <a:ext cx="399729" cy="365760"/>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3875948" y="4419804"/>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769403"/>
                <a:chOff x="452416" y="4081130"/>
                <a:chExt cx="1671839" cy="769403"/>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a:ea typeface="+mn-ea"/>
                      <a:cs typeface="+mn-cs"/>
                    </a:rPr>
                    <a:t>Any external data source</a:t>
                  </a:r>
                </a:p>
              </p:txBody>
            </p:sp>
            <p:pic>
              <p:nvPicPr>
                <p:cNvPr id="129" name="Picture 128">
                  <a:extLst>
                    <a:ext uri="{FF2B5EF4-FFF2-40B4-BE49-F238E27FC236}">
                      <a16:creationId xmlns:a16="http://schemas.microsoft.com/office/drawing/2014/main" id="{C17FC507-35DC-470E-BA22-08AFB85B6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72931"/>
                  <a:ext cx="653815" cy="177602"/>
                </a:xfrm>
                <a:prstGeom prst="rect">
                  <a:avLst/>
                </a:prstGeom>
                <a:ln>
                  <a:noFill/>
                </a:ln>
              </p:spPr>
            </p:pic>
            <p:pic>
              <p:nvPicPr>
                <p:cNvPr id="130" name="Picture 129">
                  <a:extLst>
                    <a:ext uri="{FF2B5EF4-FFF2-40B4-BE49-F238E27FC236}">
                      <a16:creationId xmlns:a16="http://schemas.microsoft.com/office/drawing/2014/main" id="{D60ABE9E-931B-48CD-A0E0-E1B5DA15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430187"/>
                  <a:ext cx="488117" cy="112526"/>
                </a:xfrm>
                <a:prstGeom prst="rect">
                  <a:avLst/>
                </a:prstGeom>
                <a:ln>
                  <a:noFill/>
                </a:ln>
              </p:spPr>
            </p:pic>
            <p:pic>
              <p:nvPicPr>
                <p:cNvPr id="131" name="Picture 130">
                  <a:extLst>
                    <a:ext uri="{FF2B5EF4-FFF2-40B4-BE49-F238E27FC236}">
                      <a16:creationId xmlns:a16="http://schemas.microsoft.com/office/drawing/2014/main" id="{B7B02833-81F1-4598-AB58-640A1A4E8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25297"/>
                  <a:ext cx="585535" cy="83017"/>
                </a:xfrm>
                <a:prstGeom prst="rect">
                  <a:avLst/>
                </a:prstGeom>
                <a:ln>
                  <a:noFill/>
                </a:ln>
              </p:spPr>
            </p:pic>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03" y="4311071"/>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5391023"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5894580"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5191158" y="488214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5694716" y="4419804"/>
              <a:ext cx="399729" cy="365760"/>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5191159" y="4419804"/>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6879458"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7383015" y="4737001"/>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6679593" y="488214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7183151" y="4419804"/>
              <a:ext cx="399729" cy="365760"/>
            </a:xfrm>
            <a:prstGeom prst="rect">
              <a:avLst/>
            </a:prstGeom>
            <a:solidFill>
              <a:schemeClr val="accent4"/>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6679594" y="4419804"/>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Semibold" panose="020B0502040204020203" pitchFamily="34" charset="0"/>
              </a:endParaRPr>
            </a:p>
          </p:txBody>
        </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9">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panose="020B0502040204020203" pitchFamily="34" charset="0"/>
                </a:rPr>
                <a:t>Scale out data mart with 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PolyBase</a:t>
              </a: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rPr>
                <a:t>HDFS</a:t>
              </a:r>
            </a:p>
          </p:txBody>
        </p: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pic>
          <p:nvPicPr>
            <p:cNvPr id="223" name="Picture 4" descr="Related image">
              <a:extLst>
                <a:ext uri="{FF2B5EF4-FFF2-40B4-BE49-F238E27FC236}">
                  <a16:creationId xmlns:a16="http://schemas.microsoft.com/office/drawing/2014/main" id="{A5A05E91-5BC6-4AA8-8075-AD58C94E86E5}"/>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8573015" y="5548160"/>
              <a:ext cx="275139" cy="32298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6" descr="Image result for amazon s3 logo">
              <a:extLst>
                <a:ext uri="{FF2B5EF4-FFF2-40B4-BE49-F238E27FC236}">
                  <a16:creationId xmlns:a16="http://schemas.microsoft.com/office/drawing/2014/main" id="{09C1A6B4-5EB0-4B77-AAD0-92FE99429608}"/>
                </a:ext>
              </a:extLst>
            </p:cNvPr>
            <p:cNvPicPr>
              <a:picLocks noChangeAspect="1" noChangeArrowheads="1"/>
            </p:cNvPicPr>
            <p:nvPr/>
          </p:nvPicPr>
          <p:blipFill>
            <a:blip r:embed="rId16">
              <a:grayscl/>
              <a:extLst>
                <a:ext uri="{28A0092B-C50C-407E-A947-70E740481C1C}">
                  <a14:useLocalDpi xmlns:a14="http://schemas.microsoft.com/office/drawing/2010/main" val="0"/>
                </a:ext>
              </a:extLst>
            </a:blip>
            <a:srcRect/>
            <a:stretch>
              <a:fillRect/>
            </a:stretch>
          </p:blipFill>
          <p:spPr bwMode="auto">
            <a:xfrm>
              <a:off x="8853319" y="5442805"/>
              <a:ext cx="598004" cy="579461"/>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Image result for isilon logo">
              <a:extLst>
                <a:ext uri="{FF2B5EF4-FFF2-40B4-BE49-F238E27FC236}">
                  <a16:creationId xmlns:a16="http://schemas.microsoft.com/office/drawing/2014/main" id="{9A8988B4-1D9E-4A22-AA94-6C6E2E5A66FA}"/>
                </a:ext>
              </a:extLst>
            </p:cNvPr>
            <p:cNvPicPr>
              <a:picLocks noChangeAspect="1" noChangeArrowheads="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10498342" y="5546991"/>
              <a:ext cx="478788" cy="354303"/>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Image result for StorageGrid logo">
              <a:extLst>
                <a:ext uri="{FF2B5EF4-FFF2-40B4-BE49-F238E27FC236}">
                  <a16:creationId xmlns:a16="http://schemas.microsoft.com/office/drawing/2014/main" id="{D080B723-2614-4EFC-B5EA-09D7D8BB80E0}"/>
                </a:ext>
              </a:extLst>
            </p:cNvPr>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9659352" y="5496422"/>
              <a:ext cx="854263" cy="42713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8" descr="Related image">
              <a:extLst>
                <a:ext uri="{FF2B5EF4-FFF2-40B4-BE49-F238E27FC236}">
                  <a16:creationId xmlns:a16="http://schemas.microsoft.com/office/drawing/2014/main" id="{F30BD1F2-D248-4900-B51B-9A1D5A4A5186}"/>
                </a:ext>
              </a:extLst>
            </p:cNvPr>
            <p:cNvPicPr>
              <a:picLocks noChangeAspect="1" noChangeArrowheads="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9303421" y="5509228"/>
              <a:ext cx="464810" cy="464810"/>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20">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7347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275619" y="3429000"/>
            <a:ext cx="6276531" cy="1793104"/>
          </a:xfrm>
        </p:spPr>
        <p:txBody>
          <a:bodyPr/>
          <a:lstStyle/>
          <a:p>
            <a:pPr>
              <a:lnSpc>
                <a:spcPct val="100000"/>
              </a:lnSpc>
              <a:spcBef>
                <a:spcPts val="600"/>
              </a:spcBef>
              <a:spcAft>
                <a:spcPts val="600"/>
              </a:spcAft>
            </a:pPr>
            <a:r>
              <a:rPr lang="en-US" sz="4000" dirty="0"/>
              <a:t>Lesson 4</a:t>
            </a:r>
            <a:br>
              <a:rPr lang="en-US" sz="4000" dirty="0"/>
            </a:br>
            <a:br>
              <a:rPr lang="en-US" sz="4000" dirty="0"/>
            </a:br>
            <a:r>
              <a:rPr lang="en-US" sz="4000" dirty="0"/>
              <a:t>Intelligent </a:t>
            </a:r>
            <a:br>
              <a:rPr lang="en-US" sz="4000" dirty="0"/>
            </a:br>
            <a:r>
              <a:rPr lang="en-US" sz="4000" dirty="0"/>
              <a:t>Query Processing</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118884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2662423881"/>
              </p:ext>
            </p:extLst>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algn="ctr"/>
            <a:r>
              <a:rPr lang="en-US" dirty="0">
                <a:solidFill>
                  <a:schemeClr val="bg1"/>
                </a:solidFill>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algn="ctr"/>
            <a:r>
              <a:rPr lang="en-US" dirty="0">
                <a:solidFill>
                  <a:schemeClr val="bg1"/>
                </a:solidFill>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Azure SQL Database</a:t>
            </a:r>
          </a:p>
        </p:txBody>
      </p:sp>
      <p:sp>
        <p:nvSpPr>
          <p:cNvPr id="18" name="TextBox 17">
            <a:extLst>
              <a:ext uri="{FF2B5EF4-FFF2-40B4-BE49-F238E27FC236}">
                <a16:creationId xmlns:a16="http://schemas.microsoft.com/office/drawing/2014/main" id="{5AC6DA9B-A8EB-4E8C-BB3A-800A9319F264}"/>
              </a:ext>
            </a:extLst>
          </p:cNvPr>
          <p:cNvSpPr txBox="1"/>
          <p:nvPr/>
        </p:nvSpPr>
        <p:spPr>
          <a:xfrm>
            <a:off x="269238" y="5468652"/>
            <a:ext cx="2797812" cy="461665"/>
          </a:xfrm>
          <a:prstGeom prst="rect">
            <a:avLst/>
          </a:prstGeom>
          <a:noFill/>
        </p:spPr>
        <p:txBody>
          <a:bodyPr wrap="square" rtlCol="0">
            <a:spAutoFit/>
          </a:bodyPr>
          <a:lstStyle/>
          <a:p>
            <a:r>
              <a:rPr lang="en-US" sz="2400" dirty="0">
                <a:hlinkClick r:id="rId8">
                  <a:extLst>
                    <a:ext uri="{A12FA001-AC4F-418D-AE19-62706E023703}">
                      <ahyp:hlinkClr xmlns:ahyp="http://schemas.microsoft.com/office/drawing/2018/hyperlinkcolor" val="tx"/>
                    </a:ext>
                  </a:extLst>
                </a:hlinkClick>
              </a:rPr>
              <a:t>http://aka.ms/IQP</a:t>
            </a:r>
            <a:endParaRPr lang="en-US" sz="2400" dirty="0"/>
          </a:p>
        </p:txBody>
      </p:sp>
    </p:spTree>
    <p:extLst>
      <p:ext uri="{BB962C8B-B14F-4D97-AF65-F5344CB8AC3E}">
        <p14:creationId xmlns:p14="http://schemas.microsoft.com/office/powerpoint/2010/main" val="267010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303238064"/>
              </p:ext>
            </p:extLst>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477125" y="1222635"/>
            <a:ext cx="4257675" cy="4893647"/>
          </a:xfrm>
          <a:prstGeom prst="rect">
            <a:avLst/>
          </a:prstGeom>
          <a:noFill/>
        </p:spPr>
        <p:txBody>
          <a:bodyPr wrap="square" rtlCol="0">
            <a:spAutoFit/>
          </a:bodyPr>
          <a:lstStyle/>
          <a:p>
            <a:r>
              <a:rPr lang="en-US" sz="2600" dirty="0"/>
              <a:t>Addresses performance issues related to the cardinality estimation of an execution plan.</a:t>
            </a:r>
          </a:p>
          <a:p>
            <a:endParaRPr lang="en-US" sz="2600" dirty="0"/>
          </a:p>
          <a:p>
            <a:r>
              <a:rPr lang="en-US" sz="2600" dirty="0"/>
              <a:t>These options can provide improved join type selection, row-calculations for Multi-Statement Table-Valued Functions, and memory allocation of row storage.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640328" y="1165485"/>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6697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Before we begin…</a:t>
            </a:r>
          </a:p>
        </p:txBody>
      </p:sp>
      <p:sp>
        <p:nvSpPr>
          <p:cNvPr id="6" name="TextBox 5">
            <a:extLst>
              <a:ext uri="{FF2B5EF4-FFF2-40B4-BE49-F238E27FC236}">
                <a16:creationId xmlns:a16="http://schemas.microsoft.com/office/drawing/2014/main" id="{2EF2FEF1-91E4-4A8B-8CC7-659E775D83BC}"/>
              </a:ext>
            </a:extLst>
          </p:cNvPr>
          <p:cNvSpPr txBox="1"/>
          <p:nvPr/>
        </p:nvSpPr>
        <p:spPr>
          <a:xfrm>
            <a:off x="370838" y="952500"/>
            <a:ext cx="11154412" cy="5355312"/>
          </a:xfrm>
          <a:prstGeom prst="rect">
            <a:avLst/>
          </a:prstGeom>
          <a:noFill/>
        </p:spPr>
        <p:txBody>
          <a:bodyPr wrap="square" rtlCol="0">
            <a:spAutoFit/>
          </a:bodyPr>
          <a:lstStyle/>
          <a:p>
            <a:pPr marL="285750" indent="-285750" defTabSz="969953" fontAlgn="base">
              <a:lnSpc>
                <a:spcPct val="90000"/>
              </a:lnSpc>
              <a:spcBef>
                <a:spcPct val="0"/>
              </a:spcBef>
              <a:spcAft>
                <a:spcPct val="0"/>
              </a:spcAft>
              <a:buFont typeface="Arial" panose="020B0604020202020204" pitchFamily="34" charset="0"/>
              <a:buChar char="•"/>
              <a:defRPr/>
            </a:pPr>
            <a:r>
              <a:rPr lang="en-US" sz="4000" kern="0" dirty="0">
                <a:solidFill>
                  <a:schemeClr val="accent4">
                    <a:lumMod val="75000"/>
                  </a:schemeClr>
                </a:solidFill>
                <a:ea typeface="Segoe UI" pitchFamily="34" charset="0"/>
                <a:cs typeface="Segoe UI" pitchFamily="34" charset="0"/>
              </a:rPr>
              <a:t>This is a one-hour session covering material from a three-day course.</a:t>
            </a:r>
          </a:p>
          <a:p>
            <a:pPr marL="285750" indent="-285750" defTabSz="969953" fontAlgn="base">
              <a:lnSpc>
                <a:spcPct val="90000"/>
              </a:lnSpc>
              <a:spcBef>
                <a:spcPct val="0"/>
              </a:spcBef>
              <a:spcAft>
                <a:spcPct val="0"/>
              </a:spcAft>
              <a:buFont typeface="Arial" panose="020B0604020202020204" pitchFamily="34" charset="0"/>
              <a:buChar char="•"/>
              <a:defRPr/>
            </a:pPr>
            <a:endParaRPr lang="en-US" sz="4000" kern="0" dirty="0">
              <a:solidFill>
                <a:schemeClr val="accent4">
                  <a:lumMod val="75000"/>
                </a:schemeClr>
              </a:solidFill>
              <a:ea typeface="Segoe UI" pitchFamily="34" charset="0"/>
              <a:cs typeface="Segoe UI" pitchFamily="34" charset="0"/>
            </a:endParaRPr>
          </a:p>
          <a:p>
            <a:pPr marL="285750" indent="-285750" defTabSz="969953" fontAlgn="base">
              <a:lnSpc>
                <a:spcPct val="90000"/>
              </a:lnSpc>
              <a:spcBef>
                <a:spcPct val="0"/>
              </a:spcBef>
              <a:spcAft>
                <a:spcPct val="0"/>
              </a:spcAft>
              <a:buFont typeface="Arial" panose="020B0604020202020204" pitchFamily="34" charset="0"/>
              <a:buChar char="•"/>
              <a:defRPr/>
            </a:pPr>
            <a:r>
              <a:rPr lang="en-US" sz="4000" kern="0" dirty="0">
                <a:solidFill>
                  <a:schemeClr val="accent4">
                    <a:lumMod val="75000"/>
                  </a:schemeClr>
                </a:solidFill>
                <a:ea typeface="Segoe UI" pitchFamily="34" charset="0"/>
                <a:cs typeface="Segoe UI" pitchFamily="34" charset="0"/>
              </a:rPr>
              <a:t>We will not be going in-depth into any single topic but providing an overview of the new features of SQL Server 2019.</a:t>
            </a:r>
          </a:p>
          <a:p>
            <a:pPr marL="285750" indent="-285750" defTabSz="969953" fontAlgn="base">
              <a:lnSpc>
                <a:spcPct val="90000"/>
              </a:lnSpc>
              <a:spcBef>
                <a:spcPct val="0"/>
              </a:spcBef>
              <a:spcAft>
                <a:spcPct val="0"/>
              </a:spcAft>
              <a:buFont typeface="Arial" panose="020B0604020202020204" pitchFamily="34" charset="0"/>
              <a:buChar char="•"/>
              <a:defRPr/>
            </a:pPr>
            <a:endParaRPr lang="en-US" sz="4000" kern="0" dirty="0">
              <a:solidFill>
                <a:schemeClr val="accent4">
                  <a:lumMod val="75000"/>
                </a:schemeClr>
              </a:solidFill>
              <a:ea typeface="Segoe UI" pitchFamily="34" charset="0"/>
              <a:cs typeface="Segoe UI" pitchFamily="34" charset="0"/>
            </a:endParaRPr>
          </a:p>
          <a:p>
            <a:pPr marL="285750" indent="-285750" defTabSz="969953" fontAlgn="base">
              <a:lnSpc>
                <a:spcPct val="90000"/>
              </a:lnSpc>
              <a:spcBef>
                <a:spcPct val="0"/>
              </a:spcBef>
              <a:spcAft>
                <a:spcPct val="0"/>
              </a:spcAft>
              <a:buFont typeface="Arial" panose="020B0604020202020204" pitchFamily="34" charset="0"/>
              <a:buChar char="•"/>
              <a:defRPr/>
            </a:pPr>
            <a:r>
              <a:rPr lang="en-US" sz="4000" kern="0" dirty="0">
                <a:solidFill>
                  <a:schemeClr val="accent4">
                    <a:lumMod val="75000"/>
                  </a:schemeClr>
                </a:solidFill>
                <a:ea typeface="Segoe UI" pitchFamily="34" charset="0"/>
                <a:cs typeface="Segoe UI" pitchFamily="34" charset="0"/>
              </a:rPr>
              <a:t>If you would like to go more in-depth, we can provide a session on each specific topic.</a:t>
            </a:r>
          </a:p>
          <a:p>
            <a:endParaRPr lang="en-US" dirty="0"/>
          </a:p>
        </p:txBody>
      </p:sp>
    </p:spTree>
    <p:extLst>
      <p:ext uri="{BB962C8B-B14F-4D97-AF65-F5344CB8AC3E}">
        <p14:creationId xmlns:p14="http://schemas.microsoft.com/office/powerpoint/2010/main" val="3165098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Adaptive Joins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1172508852"/>
              </p:ext>
            </p:extLst>
          </p:nvPr>
        </p:nvGraphicFramePr>
        <p:xfrm>
          <a:off x="621663" y="96202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839075" y="1848356"/>
            <a:ext cx="4257675" cy="3046988"/>
          </a:xfrm>
          <a:prstGeom prst="rect">
            <a:avLst/>
          </a:prstGeom>
          <a:noFill/>
        </p:spPr>
        <p:txBody>
          <a:bodyPr wrap="square" rtlCol="0">
            <a:spAutoFit/>
          </a:bodyPr>
          <a:lstStyle/>
          <a:p>
            <a:r>
              <a:rPr lang="en-US" sz="2400" dirty="0"/>
              <a:t>This feature enables the choice of either the Hash vs Nested Loop join type to be deferred until statement execution. </a:t>
            </a:r>
          </a:p>
          <a:p>
            <a:endParaRPr lang="en-US" sz="2400" dirty="0"/>
          </a:p>
          <a:p>
            <a:r>
              <a:rPr lang="en-US" sz="2400" dirty="0"/>
              <a:t>No need to use join hints in queries.</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06728" y="288990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412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Interleaved Execution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1185632488"/>
              </p:ext>
            </p:extLst>
          </p:nvPr>
        </p:nvGraphicFramePr>
        <p:xfrm>
          <a:off x="457200" y="9810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665087" y="1184535"/>
            <a:ext cx="4257675" cy="3416320"/>
          </a:xfrm>
          <a:prstGeom prst="rect">
            <a:avLst/>
          </a:prstGeom>
          <a:noFill/>
        </p:spPr>
        <p:txBody>
          <a:bodyPr wrap="square" rtlCol="0">
            <a:spAutoFit/>
          </a:bodyPr>
          <a:lstStyle/>
          <a:p>
            <a:r>
              <a:rPr lang="en-US" sz="2400" dirty="0"/>
              <a:t>Previously, when a Multi-Statement Table-Valued Function was executed it used a fixed row estimate of 100 rows. </a:t>
            </a:r>
          </a:p>
          <a:p>
            <a:endParaRPr lang="en-US" sz="2400" dirty="0"/>
          </a:p>
          <a:p>
            <a:r>
              <a:rPr lang="en-US" sz="2400" dirty="0"/>
              <a:t>Now execution is paused so a better cardinality estimate can be captured.  </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2828290" y="290895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495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465562" cy="1143000"/>
          </a:xfrm>
        </p:spPr>
        <p:txBody>
          <a:bodyPr/>
          <a:lstStyle/>
          <a:p>
            <a:r>
              <a:rPr lang="en-US" dirty="0"/>
              <a:t>Batch Mode Memory Grant Feedback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69238" y="1019175"/>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0D4D33-4FF7-4EFB-B7FC-DB215D8C38A2}"/>
              </a:ext>
            </a:extLst>
          </p:cNvPr>
          <p:cNvSpPr txBox="1"/>
          <p:nvPr/>
        </p:nvSpPr>
        <p:spPr>
          <a:xfrm>
            <a:off x="7477125" y="944172"/>
            <a:ext cx="4445637" cy="5262979"/>
          </a:xfrm>
          <a:prstGeom prst="rect">
            <a:avLst/>
          </a:prstGeom>
          <a:noFill/>
        </p:spPr>
        <p:txBody>
          <a:bodyPr wrap="square" rtlCol="0">
            <a:spAutoFit/>
          </a:bodyPr>
          <a:lstStyle/>
          <a:p>
            <a:r>
              <a:rPr lang="en-US" sz="2400" dirty="0"/>
              <a:t>When compiling an execution plan, the query engine estimates how much memory is needed to store rows during join and sort operations. </a:t>
            </a:r>
          </a:p>
          <a:p>
            <a:endParaRPr lang="en-US" sz="2400" dirty="0"/>
          </a:p>
          <a:p>
            <a:r>
              <a:rPr lang="en-US" sz="2400" dirty="0"/>
              <a:t>Too much memory allocation may impact performance of other operations. Not enough will cause a spill over to disk.</a:t>
            </a:r>
          </a:p>
          <a:p>
            <a:endParaRPr lang="en-US" sz="2400" dirty="0"/>
          </a:p>
          <a:p>
            <a:r>
              <a:rPr lang="en-US" sz="2400" dirty="0"/>
              <a:t>This feature recalculates memory on first execution and updates the cached plan.</a:t>
            </a:r>
          </a:p>
        </p:txBody>
      </p:sp>
      <p:sp>
        <p:nvSpPr>
          <p:cNvPr id="8" name="Rectangle: Rounded Corners 7">
            <a:extLst>
              <a:ext uri="{FF2B5EF4-FFF2-40B4-BE49-F238E27FC236}">
                <a16:creationId xmlns:a16="http://schemas.microsoft.com/office/drawing/2014/main" id="{A7A3F34A-9694-4E8A-BBBC-AD0DF7F7F75C}"/>
              </a:ext>
            </a:extLst>
          </p:cNvPr>
          <p:cNvSpPr/>
          <p:nvPr/>
        </p:nvSpPr>
        <p:spPr>
          <a:xfrm>
            <a:off x="5107303" y="2947059"/>
            <a:ext cx="2141222" cy="154914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30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Row Mode Memory Grant Feedback</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3656545365"/>
              </p:ext>
            </p:extLst>
          </p:nvPr>
        </p:nvGraphicFramePr>
        <p:xfrm>
          <a:off x="342899" y="876300"/>
          <a:ext cx="7828281"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2A36384-BD4B-42B3-A7F1-92DE18851E01}"/>
              </a:ext>
            </a:extLst>
          </p:cNvPr>
          <p:cNvSpPr/>
          <p:nvPr/>
        </p:nvSpPr>
        <p:spPr>
          <a:xfrm>
            <a:off x="6196807" y="4559857"/>
            <a:ext cx="2067084" cy="1504358"/>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3AB702-27D3-464D-A86F-C85BBA841A27}"/>
              </a:ext>
            </a:extLst>
          </p:cNvPr>
          <p:cNvSpPr txBox="1"/>
          <p:nvPr/>
        </p:nvSpPr>
        <p:spPr>
          <a:xfrm>
            <a:off x="7622539" y="1692375"/>
            <a:ext cx="4474212" cy="830997"/>
          </a:xfrm>
          <a:prstGeom prst="rect">
            <a:avLst/>
          </a:prstGeom>
          <a:noFill/>
        </p:spPr>
        <p:txBody>
          <a:bodyPr wrap="square" rtlCol="0">
            <a:spAutoFit/>
          </a:bodyPr>
          <a:lstStyle/>
          <a:p>
            <a:r>
              <a:rPr lang="en-US" sz="2400" dirty="0"/>
              <a:t>Row Mode is just like Batch Mode, but different.</a:t>
            </a:r>
          </a:p>
        </p:txBody>
      </p:sp>
    </p:spTree>
    <p:extLst>
      <p:ext uri="{BB962C8B-B14F-4D97-AF65-F5344CB8AC3E}">
        <p14:creationId xmlns:p14="http://schemas.microsoft.com/office/powerpoint/2010/main" val="142891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3412920799"/>
              </p:ext>
            </p:extLst>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algn="ctr"/>
            <a:r>
              <a:rPr lang="en-US" dirty="0">
                <a:solidFill>
                  <a:schemeClr val="bg1"/>
                </a:solidFill>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algn="ctr"/>
            <a:r>
              <a:rPr lang="en-US" dirty="0">
                <a:solidFill>
                  <a:schemeClr val="bg1"/>
                </a:solidFill>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Azure SQL Database</a:t>
            </a:r>
          </a:p>
        </p:txBody>
      </p:sp>
      <p:sp>
        <p:nvSpPr>
          <p:cNvPr id="4" name="TextBox 3">
            <a:extLst>
              <a:ext uri="{FF2B5EF4-FFF2-40B4-BE49-F238E27FC236}">
                <a16:creationId xmlns:a16="http://schemas.microsoft.com/office/drawing/2014/main" id="{CAB5ADCD-7D8F-4EB2-93CB-1CDD24BD9FE6}"/>
              </a:ext>
            </a:extLst>
          </p:cNvPr>
          <p:cNvSpPr txBox="1"/>
          <p:nvPr/>
        </p:nvSpPr>
        <p:spPr>
          <a:xfrm>
            <a:off x="269238" y="5468652"/>
            <a:ext cx="2797812" cy="461665"/>
          </a:xfrm>
          <a:prstGeom prst="rect">
            <a:avLst/>
          </a:prstGeom>
          <a:noFill/>
        </p:spPr>
        <p:txBody>
          <a:bodyPr wrap="square" rtlCol="0">
            <a:spAutoFit/>
          </a:bodyPr>
          <a:lstStyle/>
          <a:p>
            <a:r>
              <a:rPr lang="en-US" sz="2400" dirty="0">
                <a:hlinkClick r:id="rId8">
                  <a:extLst>
                    <a:ext uri="{A12FA001-AC4F-418D-AE19-62706E023703}">
                      <ahyp:hlinkClr xmlns:ahyp="http://schemas.microsoft.com/office/drawing/2018/hyperlinkcolor" val="tx"/>
                    </a:ext>
                  </a:extLst>
                </a:hlinkClick>
              </a:rPr>
              <a:t>http://aka.ms/IQP</a:t>
            </a:r>
            <a:endParaRPr lang="en-US" sz="2400" dirty="0"/>
          </a:p>
        </p:txBody>
      </p:sp>
    </p:spTree>
    <p:extLst>
      <p:ext uri="{BB962C8B-B14F-4D97-AF65-F5344CB8AC3E}">
        <p14:creationId xmlns:p14="http://schemas.microsoft.com/office/powerpoint/2010/main" val="477809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4258276762"/>
              </p:ext>
            </p:extLst>
          </p:nvPr>
        </p:nvGraphicFramePr>
        <p:xfrm>
          <a:off x="134619" y="97155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24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Table Variable Deferred Compilation</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714375" y="26834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416F9E-0893-427B-8BF2-DB0FA3420F3C}"/>
              </a:ext>
            </a:extLst>
          </p:cNvPr>
          <p:cNvSpPr txBox="1"/>
          <p:nvPr/>
        </p:nvSpPr>
        <p:spPr>
          <a:xfrm>
            <a:off x="535939" y="4673448"/>
            <a:ext cx="8550912" cy="1569660"/>
          </a:xfrm>
          <a:prstGeom prst="rect">
            <a:avLst/>
          </a:prstGeom>
          <a:noFill/>
        </p:spPr>
        <p:txBody>
          <a:bodyPr wrap="square" rtlCol="0">
            <a:spAutoFit/>
          </a:bodyPr>
          <a:lstStyle/>
          <a:p>
            <a:r>
              <a:rPr lang="en-US" sz="2400" dirty="0"/>
              <a:t>Queries that contain table variables will defer the compilation of the execution plan until the first execution of the query statement. This allows the execution plan to use the actual cardinality of the table variable instead of a one row guess.</a:t>
            </a:r>
          </a:p>
        </p:txBody>
      </p:sp>
    </p:spTree>
    <p:extLst>
      <p:ext uri="{BB962C8B-B14F-4D97-AF65-F5344CB8AC3E}">
        <p14:creationId xmlns:p14="http://schemas.microsoft.com/office/powerpoint/2010/main" val="141008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Batch Mode on Rowstore Indexes</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3476625" y="2692929"/>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6430C58-093A-4AFE-BB22-05DFA72C3484}"/>
              </a:ext>
            </a:extLst>
          </p:cNvPr>
          <p:cNvSpPr txBox="1"/>
          <p:nvPr/>
        </p:nvSpPr>
        <p:spPr>
          <a:xfrm>
            <a:off x="425131" y="4932426"/>
            <a:ext cx="8550912" cy="830997"/>
          </a:xfrm>
          <a:prstGeom prst="rect">
            <a:avLst/>
          </a:prstGeom>
          <a:noFill/>
        </p:spPr>
        <p:txBody>
          <a:bodyPr wrap="square" rtlCol="0">
            <a:spAutoFit/>
          </a:bodyPr>
          <a:lstStyle/>
          <a:p>
            <a:r>
              <a:rPr lang="en-US" sz="2400" dirty="0"/>
              <a:t>Allows batch mode execution for analytic </a:t>
            </a:r>
            <a:r>
              <a:rPr lang="en-US" sz="2400"/>
              <a:t>workloads without requiring </a:t>
            </a:r>
            <a:r>
              <a:rPr lang="en-US" sz="2400" dirty="0"/>
              <a:t>of columnstore indexes.</a:t>
            </a:r>
          </a:p>
        </p:txBody>
      </p:sp>
    </p:spTree>
    <p:extLst>
      <p:ext uri="{BB962C8B-B14F-4D97-AF65-F5344CB8AC3E}">
        <p14:creationId xmlns:p14="http://schemas.microsoft.com/office/powerpoint/2010/main" val="4308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Scalar User-Defined Function Inlining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6248400" y="2692929"/>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F52544-0DF5-4098-AF6B-E8AB5651930D}"/>
              </a:ext>
            </a:extLst>
          </p:cNvPr>
          <p:cNvSpPr txBox="1"/>
          <p:nvPr/>
        </p:nvSpPr>
        <p:spPr>
          <a:xfrm>
            <a:off x="383539" y="4673448"/>
            <a:ext cx="8550912" cy="1200329"/>
          </a:xfrm>
          <a:prstGeom prst="rect">
            <a:avLst/>
          </a:prstGeom>
          <a:noFill/>
        </p:spPr>
        <p:txBody>
          <a:bodyPr wrap="square" rtlCol="0">
            <a:spAutoFit/>
          </a:bodyPr>
          <a:lstStyle/>
          <a:p>
            <a:r>
              <a:rPr lang="en-US" sz="2400" b="0" i="0" dirty="0">
                <a:solidFill>
                  <a:schemeClr val="dk1"/>
                </a:solidFill>
                <a:effectLst/>
                <a:latin typeface="Segoe UI" panose="020B0502040204020203" pitchFamily="34" charset="0"/>
              </a:rPr>
              <a:t>The goal of the scalar User-Defined Function Inlining feature is to improve performance of queries that invoke T-SQL scalar UDFs, where UDF execution is the main bottleneck.</a:t>
            </a:r>
            <a:endParaRPr lang="en-US" sz="2400" dirty="0">
              <a:solidFill>
                <a:schemeClr val="dk1"/>
              </a:solidFill>
            </a:endParaRPr>
          </a:p>
        </p:txBody>
      </p:sp>
    </p:spTree>
    <p:extLst>
      <p:ext uri="{BB962C8B-B14F-4D97-AF65-F5344CB8AC3E}">
        <p14:creationId xmlns:p14="http://schemas.microsoft.com/office/powerpoint/2010/main" val="410950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26834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9EDD544-CEFF-42F5-910A-8566AE4C25FC}"/>
              </a:ext>
            </a:extLst>
          </p:cNvPr>
          <p:cNvSpPr txBox="1"/>
          <p:nvPr/>
        </p:nvSpPr>
        <p:spPr>
          <a:xfrm>
            <a:off x="383539" y="4673448"/>
            <a:ext cx="8550912" cy="1569660"/>
          </a:xfrm>
          <a:prstGeom prst="rect">
            <a:avLst/>
          </a:prstGeom>
          <a:noFill/>
        </p:spPr>
        <p:txBody>
          <a:bodyPr wrap="square" rtlCol="0">
            <a:spAutoFit/>
          </a:bodyPr>
          <a:lstStyle/>
          <a:p>
            <a:r>
              <a:rPr lang="en-US" sz="2400" dirty="0"/>
              <a:t>Approximate Query Processing is a new feature family that will be used to aggregate large datasets where performance is more critical than absolute precision. Currently only one supported function (APPROX_COUNT_DISTINCT).</a:t>
            </a:r>
          </a:p>
        </p:txBody>
      </p:sp>
    </p:spTree>
    <p:extLst>
      <p:ext uri="{BB962C8B-B14F-4D97-AF65-F5344CB8AC3E}">
        <p14:creationId xmlns:p14="http://schemas.microsoft.com/office/powerpoint/2010/main" val="226133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985780163"/>
              </p:ext>
            </p:extLst>
          </p:nvPr>
        </p:nvGraphicFramePr>
        <p:xfrm>
          <a:off x="899288" y="1068060"/>
          <a:ext cx="10393424" cy="479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0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Approximate Count Distinct</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21575E75-F285-4A8C-A97B-5B298097C349}"/>
              </a:ext>
            </a:extLst>
          </p:cNvPr>
          <p:cNvSpPr/>
          <p:nvPr/>
        </p:nvSpPr>
        <p:spPr>
          <a:xfrm>
            <a:off x="9039225" y="4664604"/>
            <a:ext cx="2447925" cy="1695450"/>
          </a:xfrm>
          <a:prstGeom prst="round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60C5A0-9C0F-437B-BD2B-3F52C33A284B}"/>
              </a:ext>
            </a:extLst>
          </p:cNvPr>
          <p:cNvSpPr txBox="1"/>
          <p:nvPr/>
        </p:nvSpPr>
        <p:spPr>
          <a:xfrm>
            <a:off x="383539" y="4673448"/>
            <a:ext cx="8550912" cy="1200329"/>
          </a:xfrm>
          <a:prstGeom prst="rect">
            <a:avLst/>
          </a:prstGeom>
          <a:noFill/>
        </p:spPr>
        <p:txBody>
          <a:bodyPr wrap="square" rtlCol="0">
            <a:spAutoFit/>
          </a:bodyPr>
          <a:lstStyle/>
          <a:p>
            <a:r>
              <a:rPr lang="en-US" sz="2400" dirty="0"/>
              <a:t>A new aggregate function APPROX_COUNT_DISTINCT that returns the approximate number of unique non-null values in a group.</a:t>
            </a:r>
          </a:p>
        </p:txBody>
      </p:sp>
    </p:spTree>
    <p:extLst>
      <p:ext uri="{BB962C8B-B14F-4D97-AF65-F5344CB8AC3E}">
        <p14:creationId xmlns:p14="http://schemas.microsoft.com/office/powerpoint/2010/main" val="234796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Intelligent Query Processing</a:t>
            </a:r>
          </a:p>
        </p:txBody>
      </p:sp>
      <p:graphicFrame>
        <p:nvGraphicFramePr>
          <p:cNvPr id="2" name="Diagram 1">
            <a:extLst>
              <a:ext uri="{FF2B5EF4-FFF2-40B4-BE49-F238E27FC236}">
                <a16:creationId xmlns:a16="http://schemas.microsoft.com/office/drawing/2014/main" id="{BB258EE7-9952-4097-AD9B-A979F3BE55CF}"/>
              </a:ext>
            </a:extLst>
          </p:cNvPr>
          <p:cNvGraphicFramePr/>
          <p:nvPr>
            <p:extLst>
              <p:ext uri="{D42A27DB-BD31-4B8C-83A1-F6EECF244321}">
                <p14:modId xmlns:p14="http://schemas.microsoft.com/office/powerpoint/2010/main" val="4109094935"/>
              </p:ext>
            </p:extLst>
          </p:nvPr>
        </p:nvGraphicFramePr>
        <p:xfrm>
          <a:off x="134619" y="838200"/>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chemeClr val="accent4">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bg1"/>
              </a:solidFill>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75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algn="ctr"/>
            <a:r>
              <a:rPr lang="en-US" dirty="0">
                <a:solidFill>
                  <a:schemeClr val="bg1"/>
                </a:solidFill>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algn="ctr"/>
            <a:r>
              <a:rPr lang="en-US" dirty="0">
                <a:solidFill>
                  <a:schemeClr val="bg1"/>
                </a:solidFill>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endParaRPr lang="en-US" dirty="0"/>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Azure SQL Database</a:t>
            </a:r>
          </a:p>
        </p:txBody>
      </p:sp>
    </p:spTree>
    <p:extLst>
      <p:ext uri="{BB962C8B-B14F-4D97-AF65-F5344CB8AC3E}">
        <p14:creationId xmlns:p14="http://schemas.microsoft.com/office/powerpoint/2010/main" val="60270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252870" y="3774778"/>
            <a:ext cx="6276531" cy="1793104"/>
          </a:xfrm>
        </p:spPr>
        <p:txBody>
          <a:bodyPr/>
          <a:lstStyle/>
          <a:p>
            <a:pPr>
              <a:lnSpc>
                <a:spcPct val="100000"/>
              </a:lnSpc>
              <a:spcBef>
                <a:spcPts val="600"/>
              </a:spcBef>
              <a:spcAft>
                <a:spcPts val="600"/>
              </a:spcAft>
            </a:pPr>
            <a:r>
              <a:rPr lang="en-US" sz="4000" dirty="0"/>
              <a:t>Lesson 5</a:t>
            </a:r>
            <a:br>
              <a:rPr lang="en-US" sz="4000" dirty="0"/>
            </a:br>
            <a:br>
              <a:rPr lang="en-US" sz="4000" dirty="0"/>
            </a:br>
            <a:r>
              <a:rPr lang="en-US" sz="4000" dirty="0"/>
              <a:t>TempDB Improvements</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2687287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What makes TempDB so special?</a:t>
            </a:r>
          </a:p>
        </p:txBody>
      </p:sp>
      <p:graphicFrame>
        <p:nvGraphicFramePr>
          <p:cNvPr id="3" name="Diagram 2">
            <a:extLst>
              <a:ext uri="{FF2B5EF4-FFF2-40B4-BE49-F238E27FC236}">
                <a16:creationId xmlns:a16="http://schemas.microsoft.com/office/drawing/2014/main" id="{F9870881-44E7-4F65-B0AB-6E37D62DEE61}"/>
              </a:ext>
            </a:extLst>
          </p:cNvPr>
          <p:cNvGraphicFramePr/>
          <p:nvPr>
            <p:extLst>
              <p:ext uri="{D42A27DB-BD31-4B8C-83A1-F6EECF244321}">
                <p14:modId xmlns:p14="http://schemas.microsoft.com/office/powerpoint/2010/main" val="322532784"/>
              </p:ext>
            </p:extLst>
          </p:nvPr>
        </p:nvGraphicFramePr>
        <p:xfrm>
          <a:off x="2032000" y="84613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37656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Types of TempDB Contention</a:t>
            </a:r>
          </a:p>
        </p:txBody>
      </p:sp>
      <p:graphicFrame>
        <p:nvGraphicFramePr>
          <p:cNvPr id="4" name="Diagram 3">
            <a:extLst>
              <a:ext uri="{FF2B5EF4-FFF2-40B4-BE49-F238E27FC236}">
                <a16:creationId xmlns:a16="http://schemas.microsoft.com/office/drawing/2014/main" id="{51318B08-175F-4E74-8720-79977595328F}"/>
              </a:ext>
            </a:extLst>
          </p:cNvPr>
          <p:cNvGraphicFramePr/>
          <p:nvPr>
            <p:extLst>
              <p:ext uri="{D42A27DB-BD31-4B8C-83A1-F6EECF244321}">
                <p14:modId xmlns:p14="http://schemas.microsoft.com/office/powerpoint/2010/main" val="1557201169"/>
              </p:ext>
            </p:extLst>
          </p:nvPr>
        </p:nvGraphicFramePr>
        <p:xfrm>
          <a:off x="767443" y="982133"/>
          <a:ext cx="1065711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185384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Current Best Practices for TempDB (Pre-2019)</a:t>
            </a:r>
          </a:p>
        </p:txBody>
      </p:sp>
      <p:graphicFrame>
        <p:nvGraphicFramePr>
          <p:cNvPr id="5" name="Diagram 4">
            <a:extLst>
              <a:ext uri="{FF2B5EF4-FFF2-40B4-BE49-F238E27FC236}">
                <a16:creationId xmlns:a16="http://schemas.microsoft.com/office/drawing/2014/main" id="{AE5993C6-CFE9-40E6-9E6C-4C62ECCEBAB5}"/>
              </a:ext>
            </a:extLst>
          </p:cNvPr>
          <p:cNvGraphicFramePr/>
          <p:nvPr>
            <p:extLst>
              <p:ext uri="{D42A27DB-BD31-4B8C-83A1-F6EECF244321}">
                <p14:modId xmlns:p14="http://schemas.microsoft.com/office/powerpoint/2010/main" val="3052295359"/>
              </p:ext>
            </p:extLst>
          </p:nvPr>
        </p:nvGraphicFramePr>
        <p:xfrm>
          <a:off x="388620" y="954124"/>
          <a:ext cx="11414760" cy="5270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98943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t>TempDB Improvements in SQL Server 2016</a:t>
            </a:r>
          </a:p>
        </p:txBody>
      </p:sp>
      <p:graphicFrame>
        <p:nvGraphicFramePr>
          <p:cNvPr id="5" name="Diagram 4">
            <a:extLst>
              <a:ext uri="{FF2B5EF4-FFF2-40B4-BE49-F238E27FC236}">
                <a16:creationId xmlns:a16="http://schemas.microsoft.com/office/drawing/2014/main" id="{E42414F2-58C5-48E5-A795-DA5572938674}"/>
              </a:ext>
            </a:extLst>
          </p:cNvPr>
          <p:cNvGraphicFramePr/>
          <p:nvPr>
            <p:extLst>
              <p:ext uri="{D42A27DB-BD31-4B8C-83A1-F6EECF244321}">
                <p14:modId xmlns:p14="http://schemas.microsoft.com/office/powerpoint/2010/main" val="3970906180"/>
              </p:ext>
            </p:extLst>
          </p:nvPr>
        </p:nvGraphicFramePr>
        <p:xfrm>
          <a:off x="733887" y="967665"/>
          <a:ext cx="10724225" cy="5071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8344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538-4736-4174-9D45-00834D141968}"/>
              </a:ext>
            </a:extLst>
          </p:cNvPr>
          <p:cNvSpPr>
            <a:spLocks noGrp="1"/>
          </p:cNvSpPr>
          <p:nvPr>
            <p:ph type="title"/>
          </p:nvPr>
        </p:nvSpPr>
        <p:spPr>
          <a:xfrm>
            <a:off x="489651" y="194264"/>
            <a:ext cx="11018520" cy="553998"/>
          </a:xfrm>
        </p:spPr>
        <p:txBody>
          <a:bodyPr/>
          <a:lstStyle/>
          <a:p>
            <a:r>
              <a:rPr lang="en-US" dirty="0"/>
              <a:t>TempDB Enhancements in SQL Server 2019</a:t>
            </a:r>
          </a:p>
        </p:txBody>
      </p:sp>
      <p:graphicFrame>
        <p:nvGraphicFramePr>
          <p:cNvPr id="5" name="Diagram 4">
            <a:extLst>
              <a:ext uri="{FF2B5EF4-FFF2-40B4-BE49-F238E27FC236}">
                <a16:creationId xmlns:a16="http://schemas.microsoft.com/office/drawing/2014/main" id="{DED38AEA-3BE5-473E-80B9-40C12A91D98D}"/>
              </a:ext>
            </a:extLst>
          </p:cNvPr>
          <p:cNvGraphicFramePr/>
          <p:nvPr>
            <p:extLst>
              <p:ext uri="{D42A27DB-BD31-4B8C-83A1-F6EECF244321}">
                <p14:modId xmlns:p14="http://schemas.microsoft.com/office/powerpoint/2010/main" val="1420464713"/>
              </p:ext>
            </p:extLst>
          </p:nvPr>
        </p:nvGraphicFramePr>
        <p:xfrm>
          <a:off x="565211" y="1015711"/>
          <a:ext cx="11233211" cy="5207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9606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9C7A-BD72-4C2D-B54E-D87AC70B3C57}"/>
              </a:ext>
            </a:extLst>
          </p:cNvPr>
          <p:cNvSpPr>
            <a:spLocks noGrp="1"/>
          </p:cNvSpPr>
          <p:nvPr>
            <p:ph type="title"/>
          </p:nvPr>
        </p:nvSpPr>
        <p:spPr>
          <a:xfrm>
            <a:off x="818099" y="4519233"/>
            <a:ext cx="6276531" cy="1793104"/>
          </a:xfrm>
        </p:spPr>
        <p:txBody>
          <a:bodyPr/>
          <a:lstStyle/>
          <a:p>
            <a:r>
              <a:rPr lang="en-US" dirty="0"/>
              <a:t>Summary</a:t>
            </a:r>
          </a:p>
        </p:txBody>
      </p:sp>
    </p:spTree>
    <p:extLst>
      <p:ext uri="{BB962C8B-B14F-4D97-AF65-F5344CB8AC3E}">
        <p14:creationId xmlns:p14="http://schemas.microsoft.com/office/powerpoint/2010/main" val="356045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4170372"/>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a:spcBef>
                <a:spcPts val="1800"/>
              </a:spcBef>
            </a:pPr>
            <a:r>
              <a:rPr lang="en-US" sz="2000" dirty="0"/>
              <a:t>One shortcut to rule them all: </a:t>
            </a:r>
            <a:r>
              <a:rPr lang="en-US" sz="2000" dirty="0">
                <a:hlinkClick r:id="rId9"/>
              </a:rPr>
              <a:t>https://aka.ms/SQLShortcuts</a:t>
            </a:r>
            <a:r>
              <a:rPr lang="en-US" sz="2000" dirty="0"/>
              <a:t> </a:t>
            </a:r>
          </a:p>
          <a:p>
            <a:pPr marL="0" indent="0">
              <a:spcBef>
                <a:spcPts val="1800"/>
              </a:spcBef>
              <a:buNone/>
            </a:pPr>
            <a:r>
              <a:rPr lang="en-US" sz="2000" dirty="0">
                <a:latin typeface="+mn-lt"/>
              </a:rPr>
              <a:t>Get the book: </a:t>
            </a:r>
            <a:r>
              <a:rPr lang="en-US" sz="2000" dirty="0">
                <a:latin typeface="+mn-lt"/>
                <a:hlinkClick r:id="rId10"/>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1"/>
          <a:stretch>
            <a:fillRect/>
          </a:stretch>
        </p:blipFill>
        <p:spPr>
          <a:xfrm>
            <a:off x="8391477" y="1435497"/>
            <a:ext cx="2850561" cy="40673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99708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4170372"/>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a:spcBef>
                <a:spcPts val="1800"/>
              </a:spcBef>
            </a:pPr>
            <a:r>
              <a:rPr lang="en-US" sz="2000" dirty="0"/>
              <a:t>One shortcut to rule them all: </a:t>
            </a:r>
            <a:r>
              <a:rPr lang="en-US" sz="2000" dirty="0">
                <a:hlinkClick r:id="rId9"/>
              </a:rPr>
              <a:t>https://aka.ms/SQLShortcuts</a:t>
            </a:r>
            <a:r>
              <a:rPr lang="en-US" sz="2000" dirty="0"/>
              <a:t> </a:t>
            </a:r>
          </a:p>
          <a:p>
            <a:pPr marL="0" indent="0">
              <a:spcBef>
                <a:spcPts val="1800"/>
              </a:spcBef>
              <a:buNone/>
            </a:pPr>
            <a:r>
              <a:rPr lang="en-US" sz="2000" dirty="0">
                <a:latin typeface="+mn-lt"/>
              </a:rPr>
              <a:t>Get the book: </a:t>
            </a:r>
            <a:r>
              <a:rPr lang="en-US" sz="2000" dirty="0">
                <a:latin typeface="+mn-lt"/>
                <a:hlinkClick r:id="rId10"/>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1"/>
          <a:stretch>
            <a:fillRect/>
          </a:stretch>
        </p:blipFill>
        <p:spPr>
          <a:xfrm>
            <a:off x="8391477" y="1435497"/>
            <a:ext cx="2850561" cy="40673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67297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51634" y="3687943"/>
            <a:ext cx="6276531" cy="1793104"/>
          </a:xfrm>
        </p:spPr>
        <p:txBody>
          <a:bodyPr/>
          <a:lstStyle/>
          <a:p>
            <a:pPr>
              <a:lnSpc>
                <a:spcPct val="100000"/>
              </a:lnSpc>
              <a:spcBef>
                <a:spcPts val="600"/>
              </a:spcBef>
              <a:spcAft>
                <a:spcPts val="600"/>
              </a:spcAft>
            </a:pPr>
            <a:r>
              <a:rPr lang="en-US" sz="4000" dirty="0"/>
              <a:t>Lesson 1</a:t>
            </a:r>
            <a:br>
              <a:rPr lang="en-US" sz="4000" dirty="0"/>
            </a:br>
            <a:br>
              <a:rPr lang="en-US" sz="4000" dirty="0"/>
            </a:br>
            <a:r>
              <a:rPr lang="en-US" sz="4000" dirty="0"/>
              <a:t>New SQL Server</a:t>
            </a:r>
            <a:br>
              <a:rPr lang="en-US" sz="4000" dirty="0"/>
            </a:br>
            <a:r>
              <a:rPr lang="en-US" sz="4000" dirty="0"/>
              <a:t>Features Overview</a:t>
            </a:r>
            <a:br>
              <a:rPr lang="en-US" b="1" dirty="0"/>
            </a:br>
            <a:br>
              <a:rPr lang="en-US" dirty="0"/>
            </a:br>
            <a:br>
              <a:rPr lang="en-US" dirty="0"/>
            </a:br>
            <a:br>
              <a:rPr lang="en-US" dirty="0"/>
            </a:br>
            <a:endParaRPr lang="en-US" dirty="0"/>
          </a:p>
        </p:txBody>
      </p:sp>
    </p:spTree>
    <p:extLst>
      <p:ext uri="{BB962C8B-B14F-4D97-AF65-F5344CB8AC3E}">
        <p14:creationId xmlns:p14="http://schemas.microsoft.com/office/powerpoint/2010/main" val="376302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5771" y="971472"/>
            <a:ext cx="5826760" cy="4437369"/>
          </a:xfrm>
        </p:spPr>
        <p:txBody>
          <a:bodyPr/>
          <a:lstStyle/>
          <a:p>
            <a:pPr marL="342900" indent="-342900">
              <a:spcBef>
                <a:spcPts val="0"/>
              </a:spcBef>
              <a:buFont typeface="Arial" panose="020B0604020202020204" pitchFamily="34" charset="0"/>
              <a:buChar char="•"/>
            </a:pPr>
            <a:r>
              <a:rPr lang="en-US" sz="2353" dirty="0">
                <a:solidFill>
                  <a:schemeClr val="tx1"/>
                </a:solidFill>
                <a:highlight>
                  <a:srgbClr val="00FFFF"/>
                </a:highlight>
              </a:rPr>
              <a:t>Always Encrypted</a:t>
            </a:r>
          </a:p>
          <a:p>
            <a:pPr marL="342900" indent="-342900">
              <a:spcBef>
                <a:spcPts val="0"/>
              </a:spcBef>
              <a:buFont typeface="Arial" panose="020B0604020202020204" pitchFamily="34" charset="0"/>
              <a:buChar char="•"/>
            </a:pPr>
            <a:r>
              <a:rPr lang="en-US" sz="2353" dirty="0">
                <a:solidFill>
                  <a:schemeClr val="tx1"/>
                </a:solidFill>
                <a:highlight>
                  <a:srgbClr val="00FFFF"/>
                </a:highlight>
              </a:rPr>
              <a:t>Dynamic Data Masking</a:t>
            </a:r>
          </a:p>
          <a:p>
            <a:pPr marL="342900" indent="-342900">
              <a:spcBef>
                <a:spcPts val="0"/>
              </a:spcBef>
              <a:buFont typeface="Arial" panose="020B0604020202020204" pitchFamily="34" charset="0"/>
              <a:buChar char="•"/>
            </a:pPr>
            <a:r>
              <a:rPr lang="en-US" sz="2353" dirty="0">
                <a:solidFill>
                  <a:schemeClr val="tx1"/>
                </a:solidFill>
              </a:rPr>
              <a:t>Temporal Tables</a:t>
            </a:r>
          </a:p>
          <a:p>
            <a:pPr marL="342900" indent="-342900">
              <a:spcBef>
                <a:spcPts val="0"/>
              </a:spcBef>
              <a:buFont typeface="Arial" panose="020B0604020202020204" pitchFamily="34" charset="0"/>
              <a:buChar char="•"/>
            </a:pPr>
            <a:r>
              <a:rPr lang="en-US" sz="2353" dirty="0">
                <a:solidFill>
                  <a:schemeClr val="tx1"/>
                </a:solidFill>
                <a:highlight>
                  <a:srgbClr val="00FFFF"/>
                </a:highlight>
              </a:rPr>
              <a:t>Row-Level Security</a:t>
            </a:r>
          </a:p>
          <a:p>
            <a:pPr marL="342900" indent="-342900">
              <a:spcBef>
                <a:spcPts val="0"/>
              </a:spcBef>
              <a:buFont typeface="Arial" panose="020B0604020202020204" pitchFamily="34" charset="0"/>
              <a:buChar char="•"/>
            </a:pPr>
            <a:r>
              <a:rPr lang="en-US" sz="2353" dirty="0">
                <a:solidFill>
                  <a:schemeClr val="tx1"/>
                </a:solidFill>
              </a:rPr>
              <a:t>JSON Support</a:t>
            </a:r>
          </a:p>
          <a:p>
            <a:pPr marL="342900" indent="-342900">
              <a:spcBef>
                <a:spcPts val="0"/>
              </a:spcBef>
              <a:buFont typeface="Arial" panose="020B0604020202020204" pitchFamily="34" charset="0"/>
              <a:buChar char="•"/>
            </a:pPr>
            <a:r>
              <a:rPr lang="en-US" sz="2353" dirty="0">
                <a:solidFill>
                  <a:schemeClr val="tx1"/>
                </a:solidFill>
              </a:rPr>
              <a:t>Support for R</a:t>
            </a:r>
          </a:p>
          <a:p>
            <a:pPr marL="342900" indent="-342900">
              <a:spcBef>
                <a:spcPts val="0"/>
              </a:spcBef>
              <a:buFont typeface="Arial" panose="020B0604020202020204" pitchFamily="34" charset="0"/>
              <a:buChar char="•"/>
            </a:pPr>
            <a:r>
              <a:rPr lang="en-US" sz="2353" dirty="0">
                <a:solidFill>
                  <a:schemeClr val="tx1"/>
                </a:solidFill>
                <a:highlight>
                  <a:srgbClr val="FFFF00"/>
                </a:highlight>
              </a:rPr>
              <a:t>Multiple TempDB Database Files</a:t>
            </a:r>
          </a:p>
          <a:p>
            <a:pPr marL="342900" indent="-342900">
              <a:spcBef>
                <a:spcPts val="0"/>
              </a:spcBef>
              <a:buFont typeface="Arial" panose="020B0604020202020204" pitchFamily="34" charset="0"/>
              <a:buChar char="•"/>
            </a:pPr>
            <a:r>
              <a:rPr lang="en-US" sz="2353" dirty="0">
                <a:solidFill>
                  <a:schemeClr val="tx1"/>
                </a:solidFill>
                <a:highlight>
                  <a:srgbClr val="FFFF00"/>
                </a:highlight>
              </a:rPr>
              <a:t>Trace Flags 1117 &amp; 1118 enabled</a:t>
            </a:r>
          </a:p>
          <a:p>
            <a:pPr marL="342900" indent="-342900">
              <a:spcBef>
                <a:spcPts val="0"/>
              </a:spcBef>
              <a:buFont typeface="Arial" panose="020B0604020202020204" pitchFamily="34" charset="0"/>
              <a:buChar char="•"/>
            </a:pPr>
            <a:r>
              <a:rPr lang="en-US" sz="2353" dirty="0">
                <a:solidFill>
                  <a:schemeClr val="tx1"/>
                </a:solidFill>
                <a:highlight>
                  <a:srgbClr val="FFFF00"/>
                </a:highlight>
              </a:rPr>
              <a:t>Polybase</a:t>
            </a:r>
          </a:p>
          <a:p>
            <a:pPr marL="342900" indent="-342900">
              <a:spcBef>
                <a:spcPts val="0"/>
              </a:spcBef>
              <a:buFont typeface="Arial" panose="020B0604020202020204" pitchFamily="34" charset="0"/>
              <a:buChar char="•"/>
            </a:pPr>
            <a:r>
              <a:rPr lang="en-US" sz="2353" dirty="0">
                <a:solidFill>
                  <a:schemeClr val="tx1"/>
                </a:solidFill>
                <a:highlight>
                  <a:srgbClr val="00FFFF"/>
                </a:highlight>
              </a:rPr>
              <a:t>Query Store</a:t>
            </a:r>
          </a:p>
          <a:p>
            <a:pPr marL="342900" indent="-342900">
              <a:spcBef>
                <a:spcPts val="0"/>
              </a:spcBef>
              <a:buFont typeface="Arial" panose="020B0604020202020204" pitchFamily="34" charset="0"/>
              <a:buChar char="•"/>
            </a:pPr>
            <a:r>
              <a:rPr lang="en-US" sz="2353" dirty="0">
                <a:solidFill>
                  <a:schemeClr val="tx1"/>
                </a:solidFill>
              </a:rPr>
              <a:t>Stretch Database</a:t>
            </a:r>
          </a:p>
          <a:p>
            <a:pPr marL="342900" indent="-342900">
              <a:spcBef>
                <a:spcPts val="0"/>
              </a:spcBef>
              <a:buFont typeface="Arial" panose="020B0604020202020204" pitchFamily="34" charset="0"/>
              <a:buChar char="•"/>
            </a:pPr>
            <a:r>
              <a:rPr lang="en-US" sz="2353" dirty="0">
                <a:solidFill>
                  <a:schemeClr val="tx1"/>
                </a:solidFill>
                <a:highlight>
                  <a:srgbClr val="00FFFF"/>
                </a:highlight>
              </a:rPr>
              <a:t>Live Query Statistics</a:t>
            </a: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New Features of SQL Server 2016</a:t>
            </a:r>
          </a:p>
        </p:txBody>
      </p:sp>
      <p:sp>
        <p:nvSpPr>
          <p:cNvPr id="5" name="TextBox 4">
            <a:extLst>
              <a:ext uri="{FF2B5EF4-FFF2-40B4-BE49-F238E27FC236}">
                <a16:creationId xmlns:a16="http://schemas.microsoft.com/office/drawing/2014/main" id="{A9ADB911-F1FC-4795-B53B-72769AC8CE60}"/>
              </a:ext>
            </a:extLst>
          </p:cNvPr>
          <p:cNvSpPr txBox="1"/>
          <p:nvPr/>
        </p:nvSpPr>
        <p:spPr>
          <a:xfrm>
            <a:off x="726438" y="5716386"/>
            <a:ext cx="11132187" cy="461665"/>
          </a:xfrm>
          <a:prstGeom prst="rect">
            <a:avLst/>
          </a:prstGeom>
          <a:noFill/>
        </p:spPr>
        <p:txBody>
          <a:bodyPr wrap="square" rtlCol="0">
            <a:spAutoFit/>
          </a:bodyPr>
          <a:lstStyle/>
          <a:p>
            <a:r>
              <a:rPr lang="en-US" sz="2400" dirty="0">
                <a:hlinkClick r:id="rId3"/>
              </a:rPr>
              <a:t>https://docs.microsoft.com/en-us/sql/sql-server/what-s-new-in-sql-server-2016</a:t>
            </a:r>
            <a:endParaRPr lang="en-US" sz="2400" dirty="0"/>
          </a:p>
        </p:txBody>
      </p:sp>
      <p:pic>
        <p:nvPicPr>
          <p:cNvPr id="17" name="Picture 2" descr="Image result for sql server 2016">
            <a:extLst>
              <a:ext uri="{FF2B5EF4-FFF2-40B4-BE49-F238E27FC236}">
                <a16:creationId xmlns:a16="http://schemas.microsoft.com/office/drawing/2014/main" id="{02609061-6C34-4C63-945C-EB4297B35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288" y="1865637"/>
            <a:ext cx="5820630" cy="2649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145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4015" y="878327"/>
            <a:ext cx="5826760" cy="4636526"/>
          </a:xfrm>
        </p:spPr>
        <p:txBody>
          <a:bodyPr/>
          <a:lstStyle/>
          <a:p>
            <a:pPr marL="342900" indent="-342900">
              <a:spcBef>
                <a:spcPts val="0"/>
              </a:spcBef>
              <a:buFont typeface="Arial" panose="020B0604020202020204" pitchFamily="34" charset="0"/>
              <a:buChar char="•"/>
            </a:pPr>
            <a:r>
              <a:rPr lang="en-US" sz="2353" dirty="0">
                <a:solidFill>
                  <a:schemeClr val="tx1"/>
                </a:solidFill>
              </a:rPr>
              <a:t>Automatic Database Tuning</a:t>
            </a:r>
          </a:p>
          <a:p>
            <a:pPr marL="342900" indent="-342900">
              <a:spcBef>
                <a:spcPts val="0"/>
              </a:spcBef>
              <a:buFont typeface="Arial" panose="020B0604020202020204" pitchFamily="34" charset="0"/>
              <a:buChar char="•"/>
            </a:pPr>
            <a:r>
              <a:rPr lang="en-US" sz="2353" dirty="0">
                <a:solidFill>
                  <a:schemeClr val="tx1"/>
                </a:solidFill>
                <a:highlight>
                  <a:srgbClr val="FFFF00"/>
                </a:highlight>
              </a:rPr>
              <a:t>Adaptive Query Processing</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mn-lt"/>
              </a:rPr>
              <a:t>Batch mode adaptive joins</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mn-lt"/>
              </a:rPr>
              <a:t>Interleaved execution</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mn-lt"/>
              </a:rPr>
              <a:t>Batch mode memory grant feedback</a:t>
            </a:r>
          </a:p>
          <a:p>
            <a:pPr marL="342900" indent="-342900">
              <a:spcBef>
                <a:spcPts val="0"/>
              </a:spcBef>
              <a:buFont typeface="Arial" panose="020B0604020202020204" pitchFamily="34" charset="0"/>
              <a:buChar char="•"/>
            </a:pPr>
            <a:r>
              <a:rPr lang="en-US" sz="2353" dirty="0">
                <a:solidFill>
                  <a:schemeClr val="tx1"/>
                </a:solidFill>
              </a:rPr>
              <a:t>Resumable Online Index Rebuild</a:t>
            </a:r>
          </a:p>
          <a:p>
            <a:pPr marL="342900" indent="-342900">
              <a:spcBef>
                <a:spcPts val="0"/>
              </a:spcBef>
              <a:buFont typeface="Arial" panose="020B0604020202020204" pitchFamily="34" charset="0"/>
              <a:buChar char="•"/>
            </a:pPr>
            <a:r>
              <a:rPr lang="en-US" sz="2353" dirty="0">
                <a:solidFill>
                  <a:schemeClr val="tx1"/>
                </a:solidFill>
              </a:rPr>
              <a:t>Graph Database Capabilities</a:t>
            </a:r>
          </a:p>
          <a:p>
            <a:pPr marL="342900" indent="-342900">
              <a:spcBef>
                <a:spcPts val="0"/>
              </a:spcBef>
              <a:buFont typeface="Arial" panose="020B0604020202020204" pitchFamily="34" charset="0"/>
              <a:buChar char="•"/>
            </a:pPr>
            <a:r>
              <a:rPr lang="en-US" sz="2353" dirty="0">
                <a:solidFill>
                  <a:schemeClr val="tx1"/>
                </a:solidFill>
              </a:rPr>
              <a:t>Support for Python</a:t>
            </a:r>
          </a:p>
          <a:p>
            <a:pPr marL="342900" indent="-342900">
              <a:spcBef>
                <a:spcPts val="0"/>
              </a:spcBef>
              <a:buFont typeface="Arial" panose="020B0604020202020204" pitchFamily="34" charset="0"/>
              <a:buChar char="•"/>
            </a:pPr>
            <a:r>
              <a:rPr lang="en-US" sz="2353" dirty="0">
                <a:solidFill>
                  <a:schemeClr val="tx1"/>
                </a:solidFill>
              </a:rPr>
              <a:t>SQL Server on Linux</a:t>
            </a:r>
          </a:p>
          <a:p>
            <a:pPr marL="342900" indent="-342900">
              <a:spcBef>
                <a:spcPts val="0"/>
              </a:spcBef>
              <a:buFont typeface="Arial" panose="020B0604020202020204" pitchFamily="34" charset="0"/>
              <a:buChar char="•"/>
            </a:pPr>
            <a:r>
              <a:rPr lang="en-US" sz="2353" dirty="0">
                <a:solidFill>
                  <a:schemeClr val="tx1"/>
                </a:solidFill>
              </a:rPr>
              <a:t>Clusterless Availability Groups</a:t>
            </a:r>
          </a:p>
          <a:p>
            <a:pPr marL="342900" indent="-342900">
              <a:spcBef>
                <a:spcPts val="0"/>
              </a:spcBef>
              <a:buFont typeface="Arial" panose="020B0604020202020204" pitchFamily="34" charset="0"/>
              <a:buChar char="•"/>
            </a:pPr>
            <a:r>
              <a:rPr lang="en-US" sz="2353" dirty="0">
                <a:solidFill>
                  <a:schemeClr val="tx1"/>
                </a:solidFill>
              </a:rPr>
              <a:t>Cross-OS Availability Groups</a:t>
            </a:r>
          </a:p>
          <a:p>
            <a:pPr marL="342900" indent="-342900">
              <a:spcBef>
                <a:spcPts val="0"/>
              </a:spcBef>
              <a:buFont typeface="Arial" panose="020B0604020202020204" pitchFamily="34" charset="0"/>
              <a:buChar char="•"/>
            </a:pPr>
            <a:r>
              <a:rPr lang="en-US" sz="2353" dirty="0">
                <a:solidFill>
                  <a:schemeClr val="tx1"/>
                </a:solidFill>
              </a:rPr>
              <a:t>Database Scoped Configuration</a:t>
            </a:r>
          </a:p>
          <a:p>
            <a:pPr marL="342900" indent="-342900">
              <a:spcBef>
                <a:spcPts val="0"/>
              </a:spcBef>
              <a:buFont typeface="Arial" panose="020B0604020202020204" pitchFamily="34" charset="0"/>
              <a:buChar char="•"/>
            </a:pPr>
            <a:r>
              <a:rPr lang="en-US" sz="2353" dirty="0">
                <a:solidFill>
                  <a:schemeClr val="tx1"/>
                </a:solidFill>
              </a:rPr>
              <a:t>Turn Identity_Cache On/OFF</a:t>
            </a: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New Features of SQL Server 2017</a:t>
            </a:r>
          </a:p>
        </p:txBody>
      </p:sp>
      <p:sp>
        <p:nvSpPr>
          <p:cNvPr id="5" name="TextBox 4">
            <a:extLst>
              <a:ext uri="{FF2B5EF4-FFF2-40B4-BE49-F238E27FC236}">
                <a16:creationId xmlns:a16="http://schemas.microsoft.com/office/drawing/2014/main" id="{A9ADB911-F1FC-4795-B53B-72769AC8CE60}"/>
              </a:ext>
            </a:extLst>
          </p:cNvPr>
          <p:cNvSpPr txBox="1"/>
          <p:nvPr/>
        </p:nvSpPr>
        <p:spPr>
          <a:xfrm>
            <a:off x="726438" y="5716386"/>
            <a:ext cx="11132187" cy="461665"/>
          </a:xfrm>
          <a:prstGeom prst="rect">
            <a:avLst/>
          </a:prstGeom>
          <a:noFill/>
        </p:spPr>
        <p:txBody>
          <a:bodyPr wrap="square" rtlCol="0">
            <a:spAutoFit/>
          </a:bodyPr>
          <a:lstStyle/>
          <a:p>
            <a:r>
              <a:rPr lang="en-US" sz="2400" dirty="0">
                <a:hlinkClick r:id="rId3"/>
              </a:rPr>
              <a:t>https://docs.microsoft.com/en-us/sql/sql-server/what-s-new-in-sql-server-2017</a:t>
            </a:r>
            <a:endParaRPr lang="en-US" sz="2400" dirty="0"/>
          </a:p>
        </p:txBody>
      </p:sp>
      <p:grpSp>
        <p:nvGrpSpPr>
          <p:cNvPr id="10" name="Group 9" descr="Image result for sql server 2017">
            <a:extLst>
              <a:ext uri="{FF2B5EF4-FFF2-40B4-BE49-F238E27FC236}">
                <a16:creationId xmlns:a16="http://schemas.microsoft.com/office/drawing/2014/main" id="{AF5FFF3D-5AA3-4ADF-85E5-6880C666E257}"/>
              </a:ext>
            </a:extLst>
          </p:cNvPr>
          <p:cNvGrpSpPr/>
          <p:nvPr/>
        </p:nvGrpSpPr>
        <p:grpSpPr>
          <a:xfrm>
            <a:off x="5616158" y="1865637"/>
            <a:ext cx="5839020" cy="2661906"/>
            <a:chOff x="5616158" y="1865637"/>
            <a:chExt cx="5839020" cy="2661906"/>
          </a:xfrm>
        </p:grpSpPr>
        <p:pic>
          <p:nvPicPr>
            <p:cNvPr id="3" name="Picture 2" descr="Image result for sql server 2019">
              <a:extLst>
                <a:ext uri="{FF2B5EF4-FFF2-40B4-BE49-F238E27FC236}">
                  <a16:creationId xmlns:a16="http://schemas.microsoft.com/office/drawing/2014/main" id="{35A5F44C-2CA0-4D01-9C10-02B94D901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158" y="1865637"/>
              <a:ext cx="5839020" cy="2661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descr="Image result for sql server 2017">
              <a:extLst>
                <a:ext uri="{FF2B5EF4-FFF2-40B4-BE49-F238E27FC236}">
                  <a16:creationId xmlns:a16="http://schemas.microsoft.com/office/drawing/2014/main" id="{8E52DF70-AC46-4871-B95C-B17EB2405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158" y="1865637"/>
              <a:ext cx="3729178" cy="2661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60801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915" y="1318935"/>
            <a:ext cx="5826760" cy="4220130"/>
          </a:xfrm>
        </p:spPr>
        <p:txBody>
          <a:bodyPr/>
          <a:lstStyle/>
          <a:p>
            <a:pPr marL="342900" indent="-342900">
              <a:spcBef>
                <a:spcPts val="0"/>
              </a:spcBef>
              <a:buFont typeface="Arial" panose="020B0604020202020204" pitchFamily="34" charset="0"/>
              <a:buChar char="•"/>
            </a:pPr>
            <a:r>
              <a:rPr lang="en-US" sz="2353" dirty="0">
                <a:solidFill>
                  <a:schemeClr val="tx1"/>
                </a:solidFill>
                <a:highlight>
                  <a:srgbClr val="FFFF00"/>
                </a:highlight>
              </a:rPr>
              <a:t>Accelerated Database Recovery</a:t>
            </a:r>
          </a:p>
          <a:p>
            <a:pPr marL="342900" indent="-342900">
              <a:spcBef>
                <a:spcPts val="0"/>
              </a:spcBef>
              <a:buFont typeface="Arial" panose="020B0604020202020204" pitchFamily="34" charset="0"/>
              <a:buChar char="•"/>
            </a:pPr>
            <a:r>
              <a:rPr lang="en-US" sz="2353" dirty="0">
                <a:solidFill>
                  <a:schemeClr val="tx1"/>
                </a:solidFill>
                <a:highlight>
                  <a:srgbClr val="00FFFF"/>
                </a:highlight>
              </a:rPr>
              <a:t>Always Encrypted / Secure Enclaves</a:t>
            </a:r>
          </a:p>
          <a:p>
            <a:pPr marL="342900" indent="-342900">
              <a:spcBef>
                <a:spcPts val="0"/>
              </a:spcBef>
              <a:buFont typeface="Arial" panose="020B0604020202020204" pitchFamily="34" charset="0"/>
              <a:buChar char="•"/>
            </a:pPr>
            <a:r>
              <a:rPr lang="en-US" sz="2353" dirty="0">
                <a:solidFill>
                  <a:schemeClr val="tx1"/>
                </a:solidFill>
                <a:highlight>
                  <a:srgbClr val="FFFF00"/>
                </a:highlight>
              </a:rPr>
              <a:t>Big Data Clusters</a:t>
            </a:r>
          </a:p>
          <a:p>
            <a:pPr marL="342900" indent="-342900">
              <a:spcBef>
                <a:spcPts val="0"/>
              </a:spcBef>
              <a:buFont typeface="Arial" panose="020B0604020202020204" pitchFamily="34" charset="0"/>
              <a:buChar char="•"/>
            </a:pPr>
            <a:r>
              <a:rPr lang="en-US" sz="2353" dirty="0">
                <a:solidFill>
                  <a:schemeClr val="tx1"/>
                </a:solidFill>
                <a:highlight>
                  <a:srgbClr val="FFFF00"/>
                </a:highlight>
              </a:rPr>
              <a:t>Intelligent Query Processing</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Segoe UI" panose="020B0502040204020203" pitchFamily="34" charset="0"/>
              </a:rPr>
              <a:t>Table Variable deferred compilation</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Segoe UI" panose="020B0502040204020203" pitchFamily="34" charset="0"/>
              </a:rPr>
              <a:t>Batch mode on Rowstore indexes</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Segoe UI" panose="020B0502040204020203" pitchFamily="34" charset="0"/>
              </a:rPr>
              <a:t>Scalar User Defined Function in-lining</a:t>
            </a:r>
          </a:p>
          <a:p>
            <a:pPr marL="685734" lvl="1" indent="-342900">
              <a:spcBef>
                <a:spcPts val="0"/>
              </a:spcBef>
              <a:buFont typeface="Arial" panose="020B0604020202020204" pitchFamily="34" charset="0"/>
              <a:buChar char="•"/>
            </a:pPr>
            <a:r>
              <a:rPr lang="en-US" dirty="0">
                <a:solidFill>
                  <a:schemeClr val="tx1"/>
                </a:solidFill>
                <a:highlight>
                  <a:srgbClr val="FFFF00"/>
                </a:highlight>
                <a:latin typeface="Segoe UI" panose="020B0502040204020203" pitchFamily="34" charset="0"/>
              </a:rPr>
              <a:t>Approximate Query Processing</a:t>
            </a:r>
          </a:p>
          <a:p>
            <a:pPr marL="342900" indent="-342900">
              <a:spcBef>
                <a:spcPts val="0"/>
              </a:spcBef>
              <a:buFont typeface="Arial" panose="020B0604020202020204" pitchFamily="34" charset="0"/>
              <a:buChar char="•"/>
            </a:pPr>
            <a:r>
              <a:rPr lang="en-US" sz="2353" dirty="0">
                <a:solidFill>
                  <a:schemeClr val="tx1"/>
                </a:solidFill>
                <a:highlight>
                  <a:srgbClr val="FFFF00"/>
                </a:highlight>
              </a:rPr>
              <a:t>TempDB improvements</a:t>
            </a:r>
          </a:p>
          <a:p>
            <a:pPr marL="342900" indent="-342900">
              <a:spcBef>
                <a:spcPts val="0"/>
              </a:spcBef>
              <a:buFont typeface="Arial" panose="020B0604020202020204" pitchFamily="34" charset="0"/>
              <a:buChar char="•"/>
            </a:pPr>
            <a:r>
              <a:rPr lang="en-US" sz="2353" dirty="0">
                <a:solidFill>
                  <a:schemeClr val="tx1"/>
                </a:solidFill>
              </a:rPr>
              <a:t>Data Discovery and Classification</a:t>
            </a:r>
          </a:p>
          <a:p>
            <a:pPr marL="342900" indent="-342900">
              <a:spcBef>
                <a:spcPts val="0"/>
              </a:spcBef>
              <a:buFont typeface="Arial" panose="020B0604020202020204" pitchFamily="34" charset="0"/>
              <a:buChar char="•"/>
            </a:pPr>
            <a:r>
              <a:rPr lang="en-US" sz="2353" dirty="0">
                <a:solidFill>
                  <a:schemeClr val="tx1"/>
                </a:solidFill>
              </a:rPr>
              <a:t>Optimize for sequential key</a:t>
            </a:r>
          </a:p>
          <a:p>
            <a:pPr marL="342900" indent="-342900">
              <a:spcBef>
                <a:spcPts val="0"/>
              </a:spcBef>
              <a:buFont typeface="Arial" panose="020B0604020202020204" pitchFamily="34" charset="0"/>
              <a:buChar char="•"/>
            </a:pPr>
            <a:endParaRPr lang="en-US" sz="2353" dirty="0">
              <a:solidFill>
                <a:schemeClr val="tx1"/>
              </a:solidFill>
            </a:endParaRP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New Features of SQL Server 2019</a:t>
            </a:r>
          </a:p>
        </p:txBody>
      </p:sp>
      <p:sp>
        <p:nvSpPr>
          <p:cNvPr id="5" name="TextBox 4">
            <a:extLst>
              <a:ext uri="{FF2B5EF4-FFF2-40B4-BE49-F238E27FC236}">
                <a16:creationId xmlns:a16="http://schemas.microsoft.com/office/drawing/2014/main" id="{A9ADB911-F1FC-4795-B53B-72769AC8CE60}"/>
              </a:ext>
            </a:extLst>
          </p:cNvPr>
          <p:cNvSpPr txBox="1"/>
          <p:nvPr/>
        </p:nvSpPr>
        <p:spPr>
          <a:xfrm>
            <a:off x="726438" y="5716386"/>
            <a:ext cx="11132187" cy="461665"/>
          </a:xfrm>
          <a:prstGeom prst="rect">
            <a:avLst/>
          </a:prstGeom>
          <a:noFill/>
        </p:spPr>
        <p:txBody>
          <a:bodyPr wrap="square" rtlCol="0">
            <a:spAutoFit/>
          </a:bodyPr>
          <a:lstStyle/>
          <a:p>
            <a:r>
              <a:rPr lang="en-US" sz="2400" dirty="0">
                <a:hlinkClick r:id="rId3"/>
              </a:rPr>
              <a:t>https://docs.microsoft.com/en-us/sql/sql-server/what-s-new-in-sql-server-2019</a:t>
            </a:r>
            <a:endParaRPr lang="en-US" sz="2400" dirty="0"/>
          </a:p>
        </p:txBody>
      </p:sp>
      <p:pic>
        <p:nvPicPr>
          <p:cNvPr id="3074" name="Picture 2" descr="Image result for sql server 2019">
            <a:extLst>
              <a:ext uri="{FF2B5EF4-FFF2-40B4-BE49-F238E27FC236}">
                <a16:creationId xmlns:a16="http://schemas.microsoft.com/office/drawing/2014/main" id="{11C63956-2946-429B-A382-26BBA3D0E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158" y="1865637"/>
            <a:ext cx="5839020" cy="2661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429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7.7|3.4|1.2|7|27.9"/>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5713</Words>
  <Application>Microsoft Office PowerPoint</Application>
  <PresentationFormat>Widescreen</PresentationFormat>
  <Paragraphs>663</Paragraphs>
  <Slides>50</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Century Gothic</vt:lpstr>
      <vt:lpstr>Segoe UI</vt:lpstr>
      <vt:lpstr>Segoe UI Black</vt:lpstr>
      <vt:lpstr>Segoe UI Light</vt:lpstr>
      <vt:lpstr>Segoe UI Semibold</vt:lpstr>
      <vt:lpstr>Segoe UI Semilight</vt:lpstr>
      <vt:lpstr>Wingdings</vt:lpstr>
      <vt:lpstr>PASS 2013_SpeakerTemplate_Final</vt:lpstr>
      <vt:lpstr>New Features  SQL Server 2019  John Deardurff  </vt:lpstr>
      <vt:lpstr>PowerPoint Presentation</vt:lpstr>
      <vt:lpstr>PowerPoint Presentation</vt:lpstr>
      <vt:lpstr>PowerPoint Presentation</vt:lpstr>
      <vt:lpstr>Get started with SQL Server 2019</vt:lpstr>
      <vt:lpstr>Lesson 1  New SQL Server Features Overview    </vt:lpstr>
      <vt:lpstr>New Features of SQL Server 2016</vt:lpstr>
      <vt:lpstr>New Features of SQL Server 2017</vt:lpstr>
      <vt:lpstr>New Features of SQL Server 2019</vt:lpstr>
      <vt:lpstr>Lesson 2  Accelerated  Database Recovery    </vt:lpstr>
      <vt:lpstr>Accelerated Database Recovery</vt:lpstr>
      <vt:lpstr>Current Database Recovery Process</vt:lpstr>
      <vt:lpstr>Most common implications</vt:lpstr>
      <vt:lpstr>Accelerated Database Recovery process</vt:lpstr>
      <vt:lpstr>Accelerated Database Recovery Components</vt:lpstr>
      <vt:lpstr>Accelerated Database Recovery Components</vt:lpstr>
      <vt:lpstr>Accelerated Database Recovery Components</vt:lpstr>
      <vt:lpstr>Accelerated Database Recovery Components</vt:lpstr>
      <vt:lpstr>How to enable ADR?</vt:lpstr>
      <vt:lpstr>Accelerated Dabase Recovery FAQ</vt:lpstr>
      <vt:lpstr>Lesson 3  Polybase and Big Data Clusters Overview    </vt:lpstr>
      <vt:lpstr>Concepts of Big Data</vt:lpstr>
      <vt:lpstr>Polybase in SQL Server 2019</vt:lpstr>
      <vt:lpstr>SQL Server 2019 Big Data Clusters and Polybase</vt:lpstr>
      <vt:lpstr>SQL Server 2019 Big Data Cluster Scenarios</vt:lpstr>
      <vt:lpstr>SQL Server 2019 Big Data Clusters </vt:lpstr>
      <vt:lpstr>Lesson 4  Intelligent  Query Processing    </vt:lpstr>
      <vt:lpstr>Intelligent Query Processing</vt:lpstr>
      <vt:lpstr>Adaptive Query Processing (2017)</vt:lpstr>
      <vt:lpstr>Batch Mode Adaptive Joins (2017)</vt:lpstr>
      <vt:lpstr>Interleaved Execution (2017)</vt:lpstr>
      <vt:lpstr>Batch Mode Memory Grant Feedback (2017)</vt:lpstr>
      <vt:lpstr>Row Mode Memory Grant Feedback</vt:lpstr>
      <vt:lpstr>Intelligent Query Processing</vt:lpstr>
      <vt:lpstr>Intelligent Query Processing (2019)</vt:lpstr>
      <vt:lpstr>Table Variable Deferred Compilation</vt:lpstr>
      <vt:lpstr>Batch Mode on Rowstore Indexes</vt:lpstr>
      <vt:lpstr>Scalar User-Defined Function Inlining</vt:lpstr>
      <vt:lpstr>Approximate Query Processing</vt:lpstr>
      <vt:lpstr>Approximate Count Distinct</vt:lpstr>
      <vt:lpstr>Intelligent Query Processing</vt:lpstr>
      <vt:lpstr>Lesson 5  TempDB Improvements    </vt:lpstr>
      <vt:lpstr>What makes TempDB so special?</vt:lpstr>
      <vt:lpstr>Types of TempDB Contention</vt:lpstr>
      <vt:lpstr>Current Best Practices for TempDB (Pre-2019)</vt:lpstr>
      <vt:lpstr>TempDB Improvements in SQL Server 2016</vt:lpstr>
      <vt:lpstr>TempDB Enhancements in SQL Server 2019</vt:lpstr>
      <vt:lpstr>Summary</vt:lpstr>
      <vt:lpstr>Get started with SQL Server 2019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2021-04-09T13:35:29Z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